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65" r:id="rId3"/>
    <p:sldId id="268" r:id="rId4"/>
    <p:sldId id="269" r:id="rId5"/>
    <p:sldId id="270" r:id="rId6"/>
    <p:sldId id="271" r:id="rId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4" autoAdjust="0"/>
  </p:normalViewPr>
  <p:slideViewPr>
    <p:cSldViewPr>
      <p:cViewPr varScale="1">
        <p:scale>
          <a:sx n="145" d="100"/>
          <a:sy n="145" d="100"/>
        </p:scale>
        <p:origin x="6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F839-835E-4A87-B671-B1695ED3B6DF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4D1DC-425C-4FD8-A8CC-562E914030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008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EB171-C0F3-4E6F-85DD-B550217E8756}" type="datetimeFigureOut">
              <a:rPr lang="zh-TW" altLang="en-US" smtClean="0"/>
              <a:pPr/>
              <a:t>2015/6/3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4F38A-5642-48F1-9D80-AE5AC709D68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8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F38A-5642-48F1-9D80-AE5AC709D68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97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72D323B-52A6-4D0A-90D5-107649B78E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97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72D323B-52A6-4D0A-90D5-107649B78E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27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466727" cy="494755"/>
          </a:xfrm>
        </p:spPr>
        <p:txBody>
          <a:bodyPr anchor="b">
            <a:noAutofit/>
          </a:bodyPr>
          <a:lstStyle>
            <a:lvl1pPr algn="l">
              <a:defRPr sz="28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7944" y="204788"/>
            <a:ext cx="4618856" cy="48152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微軟正黑體" pitchFamily="34" charset="-120"/>
                <a:ea typeface="微軟正黑體" pitchFamily="34" charset="-120"/>
              </a:defRPr>
            </a:lvl1pPr>
            <a:lvl2pPr>
              <a:defRPr sz="1800">
                <a:latin typeface="+mn-lt"/>
                <a:ea typeface="華康娃娃體" pitchFamily="81" charset="-120"/>
              </a:defRPr>
            </a:lvl2pPr>
            <a:lvl3pPr>
              <a:defRPr sz="1600">
                <a:latin typeface="+mn-lt"/>
                <a:ea typeface="華康娃娃體" pitchFamily="81" charset="-120"/>
              </a:defRPr>
            </a:lvl3pPr>
            <a:lvl4pPr>
              <a:defRPr sz="1400">
                <a:latin typeface="+mn-lt"/>
                <a:ea typeface="華康娃娃體" pitchFamily="81" charset="-120"/>
              </a:defRPr>
            </a:lvl4pPr>
            <a:lvl5pPr>
              <a:defRPr sz="1400">
                <a:latin typeface="+mn-lt"/>
                <a:ea typeface="華康娃娃體" pitchFamily="81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771550"/>
            <a:ext cx="3466727" cy="4248472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en-US" altLang="zh-TW" dirty="0" smtClean="0"/>
          </a:p>
          <a:p>
            <a:pPr lvl="0"/>
            <a:endParaRPr lang="zh-TW" altLang="en-US" dirty="0" smtClean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48464" y="4767263"/>
            <a:ext cx="360040" cy="273844"/>
          </a:xfrm>
        </p:spPr>
        <p:txBody>
          <a:bodyPr/>
          <a:lstStyle>
            <a:lvl1pPr algn="ctr">
              <a:defRPr sz="10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C72D323B-52A6-4D0A-90D5-107649B78E9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571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3"/>
          </p:nvPr>
        </p:nvSpPr>
        <p:spPr>
          <a:xfrm>
            <a:off x="467544" y="195486"/>
            <a:ext cx="4618856" cy="48152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微軟正黑體" pitchFamily="34" charset="-120"/>
                <a:ea typeface="微軟正黑體" pitchFamily="34" charset="-120"/>
              </a:defRPr>
            </a:lvl1pPr>
            <a:lvl2pPr>
              <a:defRPr sz="1800">
                <a:latin typeface="+mn-lt"/>
                <a:ea typeface="華康娃娃體" pitchFamily="81" charset="-120"/>
              </a:defRPr>
            </a:lvl2pPr>
            <a:lvl3pPr>
              <a:defRPr sz="1600">
                <a:latin typeface="+mn-lt"/>
                <a:ea typeface="華康娃娃體" pitchFamily="81" charset="-120"/>
              </a:defRPr>
            </a:lvl3pPr>
            <a:lvl4pPr>
              <a:defRPr sz="1400">
                <a:latin typeface="+mn-lt"/>
                <a:ea typeface="華康娃娃體" pitchFamily="81" charset="-120"/>
              </a:defRPr>
            </a:lvl4pPr>
            <a:lvl5pPr>
              <a:defRPr sz="1400">
                <a:latin typeface="+mn-lt"/>
                <a:ea typeface="華康娃娃體" pitchFamily="81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0072" y="204787"/>
            <a:ext cx="3466727" cy="494755"/>
          </a:xfrm>
        </p:spPr>
        <p:txBody>
          <a:bodyPr anchor="b">
            <a:noAutofit/>
          </a:bodyPr>
          <a:lstStyle>
            <a:lvl1pPr algn="l">
              <a:defRPr sz="28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220072" y="771550"/>
            <a:ext cx="3466727" cy="4248472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en-US" altLang="zh-TW" dirty="0" smtClean="0"/>
          </a:p>
          <a:p>
            <a:pPr lvl="0"/>
            <a:endParaRPr lang="zh-TW" altLang="en-US" dirty="0" smtClean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48464" y="4767263"/>
            <a:ext cx="360040" cy="273844"/>
          </a:xfrm>
        </p:spPr>
        <p:txBody>
          <a:bodyPr/>
          <a:lstStyle>
            <a:lvl1pPr algn="ctr">
              <a:defRPr sz="10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C72D323B-52A6-4D0A-90D5-107649B78E9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920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/>
          <p:cNvSpPr>
            <a:spLocks noGrp="1"/>
          </p:cNvSpPr>
          <p:nvPr>
            <p:ph sz="quarter" idx="14"/>
          </p:nvPr>
        </p:nvSpPr>
        <p:spPr>
          <a:xfrm>
            <a:off x="467544" y="771551"/>
            <a:ext cx="8208144" cy="42481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48464" y="4767263"/>
            <a:ext cx="360040" cy="273844"/>
          </a:xfrm>
        </p:spPr>
        <p:txBody>
          <a:bodyPr/>
          <a:lstStyle>
            <a:lvl1pPr algn="ctr">
              <a:defRPr sz="10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C72D323B-52A6-4D0A-90D5-107649B78E9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81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771550"/>
            <a:ext cx="4038600" cy="38230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771550"/>
            <a:ext cx="4038600" cy="38230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323B-52A6-4D0A-90D5-107649B78E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89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68" y="2060974"/>
            <a:ext cx="8062664" cy="1021556"/>
          </a:xfrm>
        </p:spPr>
        <p:txBody>
          <a:bodyPr anchor="t">
            <a:noAutofit/>
          </a:bodyPr>
          <a:lstStyle>
            <a:lvl1pPr algn="ctr">
              <a:defRPr sz="5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2"/>
          <p:cNvGrpSpPr/>
          <p:nvPr userDrawn="1"/>
        </p:nvGrpSpPr>
        <p:grpSpPr>
          <a:xfrm>
            <a:off x="3" y="0"/>
            <a:ext cx="9144001" cy="51435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11" name="Group 11"/>
          <p:cNvGrpSpPr/>
          <p:nvPr userDrawn="1"/>
        </p:nvGrpSpPr>
        <p:grpSpPr>
          <a:xfrm>
            <a:off x="0" y="2141319"/>
            <a:ext cx="3581400" cy="3002182"/>
            <a:chOff x="0" y="2533588"/>
            <a:chExt cx="8022336" cy="8966516"/>
          </a:xfrm>
        </p:grpSpPr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</a:lstStyle>
          <a:p>
            <a:fld id="{C72D323B-52A6-4D0A-90D5-107649B78E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2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0" r:id="rId5"/>
    <p:sldLayoutId id="2147483652" r:id="rId6"/>
    <p:sldLayoutId id="2147483658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微軟正黑體" pitchFamily="34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obile.project.lins.fju.edu.tw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註冊</a:t>
            </a:r>
            <a:r>
              <a:rPr lang="zh-TW" altLang="en-US" sz="3600" dirty="0" smtClean="0"/>
              <a:t>帳號、建立</a:t>
            </a:r>
            <a:r>
              <a:rPr lang="zh-TW" altLang="en-US" sz="3600" dirty="0" smtClean="0"/>
              <a:t>活動</a:t>
            </a:r>
            <a:r>
              <a:rPr lang="zh-TW" altLang="en-US" sz="3600" dirty="0" smtClean="0"/>
              <a:t>紀錄與分享教案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行動學習與閱讀推廣計畫</a:t>
            </a:r>
            <a:r>
              <a:rPr lang="zh-TW" altLang="en-US" dirty="0" smtClean="0"/>
              <a:t>辦公室</a:t>
            </a:r>
            <a:endParaRPr lang="en-US" altLang="zh-TW" dirty="0" smtClean="0"/>
          </a:p>
          <a:p>
            <a:r>
              <a:rPr lang="en-US" altLang="zh-TW" dirty="0" smtClean="0"/>
              <a:t>2015.6.3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323B-52A6-4D0A-90D5-107649B78E9E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5" name="Picture 2" descr="http://mobile.project.lins.fju.edu.tw/sites/default/files/banner.png">
            <a:hlinkClick r:id="rId2" tooltip="首頁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41107"/>
            <a:ext cx="4320000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467544" y="771551"/>
            <a:ext cx="2592288" cy="4248124"/>
          </a:xfrm>
        </p:spPr>
        <p:txBody>
          <a:bodyPr>
            <a:normAutofit/>
          </a:bodyPr>
          <a:lstStyle/>
          <a:p>
            <a:r>
              <a:rPr lang="zh-TW" altLang="en-US" sz="1800" dirty="0" smtClean="0"/>
              <a:t>點選「註冊新帳號」</a:t>
            </a:r>
            <a:endParaRPr lang="en-US" altLang="zh-TW" sz="1800" dirty="0" smtClean="0"/>
          </a:p>
          <a:p>
            <a:r>
              <a:rPr lang="zh-TW" altLang="en-US" sz="1800" dirty="0" smtClean="0"/>
              <a:t>註冊後需等候審核，請等候</a:t>
            </a:r>
            <a:r>
              <a:rPr lang="en-US" altLang="zh-TW" sz="1800" dirty="0" smtClean="0"/>
              <a:t>Email</a:t>
            </a:r>
            <a:r>
              <a:rPr lang="zh-TW" altLang="en-US" sz="1800" dirty="0" smtClean="0"/>
              <a:t>通知</a:t>
            </a:r>
            <a:endParaRPr lang="en-US" altLang="zh-TW" sz="1800" dirty="0" smtClean="0"/>
          </a:p>
          <a:p>
            <a:r>
              <a:rPr lang="zh-TW" altLang="en-US" sz="1800" dirty="0" smtClean="0"/>
              <a:t>若已有帳號，可直接登入</a:t>
            </a:r>
            <a:endParaRPr lang="en-US" altLang="zh-TW" sz="1800" dirty="0" smtClean="0"/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323B-52A6-4D0A-90D5-107649B78E9E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一、註冊帳號</a:t>
            </a: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l="12506" t="23902" r="73252" b="39683"/>
          <a:stretch/>
        </p:blipFill>
        <p:spPr>
          <a:xfrm>
            <a:off x="675988" y="2427734"/>
            <a:ext cx="1848038" cy="257504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55576" y="3867894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26" y="987574"/>
            <a:ext cx="5760000" cy="37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矩形圖說文字 13"/>
          <p:cNvSpPr/>
          <p:nvPr/>
        </p:nvSpPr>
        <p:spPr>
          <a:xfrm>
            <a:off x="675988" y="2427734"/>
            <a:ext cx="1848038" cy="2613373"/>
          </a:xfrm>
          <a:prstGeom prst="wedgeRectCallout">
            <a:avLst>
              <a:gd name="adj1" fmla="val 117763"/>
              <a:gd name="adj2" fmla="val 193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2211710"/>
            <a:ext cx="7920000" cy="2252903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467544" y="771551"/>
            <a:ext cx="7128792" cy="424812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 smtClean="0"/>
              <a:t>１、計畫網站首頁</a:t>
            </a:r>
            <a:endParaRPr lang="en-US" altLang="zh-TW" sz="2000" dirty="0" smtClean="0"/>
          </a:p>
          <a:p>
            <a:r>
              <a:rPr lang="zh-TW" altLang="en-US" sz="2000" dirty="0" smtClean="0"/>
              <a:t>登入</a:t>
            </a:r>
            <a:r>
              <a:rPr lang="zh-TW" altLang="en-US" sz="2000" dirty="0"/>
              <a:t>您的</a:t>
            </a:r>
            <a:r>
              <a:rPr lang="zh-TW" altLang="en-US" sz="2000" dirty="0" smtClean="0"/>
              <a:t>帳號</a:t>
            </a:r>
            <a:endParaRPr lang="en-US" altLang="zh-TW" sz="2000" dirty="0" smtClean="0"/>
          </a:p>
          <a:p>
            <a:r>
              <a:rPr lang="zh-TW" altLang="en-US" sz="2000" dirty="0" smtClean="0"/>
              <a:t>點選選單中的「活動紀錄」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323B-52A6-4D0A-90D5-107649B78E9E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</a:t>
            </a:r>
            <a:r>
              <a:rPr lang="zh-TW" altLang="en-US" dirty="0"/>
              <a:t>建立</a:t>
            </a:r>
            <a:r>
              <a:rPr lang="zh-TW" altLang="en-US" dirty="0" smtClean="0"/>
              <a:t>活動紀錄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 rot="7207936">
            <a:off x="4350383" y="1655035"/>
            <a:ext cx="803275" cy="44960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5750" b="12501"/>
          <a:stretch/>
        </p:blipFill>
        <p:spPr>
          <a:xfrm>
            <a:off x="714375" y="1635646"/>
            <a:ext cx="7715250" cy="2952328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467544" y="771551"/>
            <a:ext cx="6696744" cy="424812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 smtClean="0"/>
              <a:t>２、活動紀錄頁面</a:t>
            </a:r>
            <a:endParaRPr lang="en-US" altLang="zh-TW" sz="2000" dirty="0" smtClean="0"/>
          </a:p>
          <a:p>
            <a:r>
              <a:rPr lang="zh-TW" altLang="en-US" sz="2000" dirty="0" smtClean="0"/>
              <a:t>點選「新增活動紀錄！」圖示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323B-52A6-4D0A-90D5-107649B78E9E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二、建立</a:t>
            </a:r>
            <a:r>
              <a:rPr lang="zh-TW" altLang="en-US" dirty="0" smtClean="0"/>
              <a:t>活動紀錄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99592" y="2355726"/>
            <a:ext cx="2016224" cy="396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2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2211710"/>
            <a:ext cx="7920000" cy="2252903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467544" y="771551"/>
            <a:ext cx="7128792" cy="424812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 smtClean="0"/>
              <a:t>１、計畫網站首頁</a:t>
            </a:r>
            <a:endParaRPr lang="en-US" altLang="zh-TW" sz="2000" dirty="0" smtClean="0"/>
          </a:p>
          <a:p>
            <a:r>
              <a:rPr lang="zh-TW" altLang="en-US" sz="2000" dirty="0" smtClean="0"/>
              <a:t>登入</a:t>
            </a:r>
            <a:r>
              <a:rPr lang="zh-TW" altLang="en-US" sz="2000" dirty="0"/>
              <a:t>您的</a:t>
            </a:r>
            <a:r>
              <a:rPr lang="zh-TW" altLang="en-US" sz="2000" dirty="0" smtClean="0"/>
              <a:t>帳號</a:t>
            </a:r>
            <a:endParaRPr lang="en-US" altLang="zh-TW" sz="2000" dirty="0" smtClean="0"/>
          </a:p>
          <a:p>
            <a:r>
              <a:rPr lang="zh-TW" altLang="en-US" sz="2000" dirty="0" smtClean="0"/>
              <a:t>點選選單中的</a:t>
            </a:r>
            <a:r>
              <a:rPr lang="zh-TW" altLang="en-US" sz="2000" dirty="0" smtClean="0"/>
              <a:t>「教案分享」</a:t>
            </a:r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323B-52A6-4D0A-90D5-107649B78E9E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</a:t>
            </a:r>
            <a:r>
              <a:rPr lang="zh-TW" altLang="en-US" dirty="0" smtClean="0"/>
              <a:t>、分享教案資源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 rot="3636947">
            <a:off x="4419295" y="1727097"/>
            <a:ext cx="803275" cy="44960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52963"/>
          <a:stretch/>
        </p:blipFill>
        <p:spPr>
          <a:xfrm>
            <a:off x="683568" y="1656083"/>
            <a:ext cx="7648575" cy="2912163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467544" y="771551"/>
            <a:ext cx="6696744" cy="424812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 smtClean="0"/>
              <a:t>２、教案分享頁</a:t>
            </a:r>
            <a:r>
              <a:rPr lang="zh-TW" altLang="en-US" sz="2000" dirty="0" smtClean="0"/>
              <a:t>面</a:t>
            </a:r>
            <a:endParaRPr lang="en-US" altLang="zh-TW" sz="2000" dirty="0" smtClean="0"/>
          </a:p>
          <a:p>
            <a:r>
              <a:rPr lang="zh-TW" altLang="en-US" sz="2000" dirty="0" smtClean="0"/>
              <a:t>點選「</a:t>
            </a:r>
            <a:r>
              <a:rPr lang="zh-TW" altLang="en-US" sz="2000" dirty="0" smtClean="0"/>
              <a:t>新增教案資源分享！</a:t>
            </a:r>
            <a:r>
              <a:rPr lang="zh-TW" altLang="en-US" sz="2000" dirty="0" smtClean="0"/>
              <a:t>」圖示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323B-52A6-4D0A-90D5-107649B78E9E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三、分享教案資源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99592" y="2716339"/>
            <a:ext cx="2520280" cy="43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1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129</Words>
  <Application>Microsoft Office PowerPoint</Application>
  <PresentationFormat>如螢幕大小 (16:9)</PresentationFormat>
  <Paragraphs>28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華康娃娃體</vt:lpstr>
      <vt:lpstr>微軟正黑體</vt:lpstr>
      <vt:lpstr>新細明體</vt:lpstr>
      <vt:lpstr>Arial</vt:lpstr>
      <vt:lpstr>Calibri</vt:lpstr>
      <vt:lpstr>Times New Roman</vt:lpstr>
      <vt:lpstr>Office 佈景主題</vt:lpstr>
      <vt:lpstr>註冊帳號、建立活動紀錄與分享教案</vt:lpstr>
      <vt:lpstr>一、註冊帳號</vt:lpstr>
      <vt:lpstr>二、建立活動紀錄</vt:lpstr>
      <vt:lpstr>二、建立活動紀錄</vt:lpstr>
      <vt:lpstr>三、分享教案資源</vt:lpstr>
      <vt:lpstr>三、分享教案資源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</dc:creator>
  <cp:lastModifiedBy>Wei-Hsiang Hung</cp:lastModifiedBy>
  <cp:revision>99</cp:revision>
  <dcterms:created xsi:type="dcterms:W3CDTF">2012-12-26T06:26:37Z</dcterms:created>
  <dcterms:modified xsi:type="dcterms:W3CDTF">2015-06-03T15:12:05Z</dcterms:modified>
</cp:coreProperties>
</file>