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7"/>
  </p:notesMasterIdLst>
  <p:sldIdLst>
    <p:sldId id="280" r:id="rId2"/>
    <p:sldId id="281" r:id="rId3"/>
    <p:sldId id="282" r:id="rId4"/>
    <p:sldId id="283" r:id="rId5"/>
    <p:sldId id="288" r:id="rId6"/>
    <p:sldId id="285" r:id="rId7"/>
    <p:sldId id="259" r:id="rId8"/>
    <p:sldId id="286" r:id="rId9"/>
    <p:sldId id="287" r:id="rId10"/>
    <p:sldId id="289" r:id="rId11"/>
    <p:sldId id="290" r:id="rId12"/>
    <p:sldId id="293" r:id="rId13"/>
    <p:sldId id="294" r:id="rId14"/>
    <p:sldId id="291" r:id="rId15"/>
    <p:sldId id="28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99CC"/>
    <a:srgbClr val="FF0000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10" y="-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A2DA0-DE2D-48D3-8E5F-D810795D2A06}" type="datetimeFigureOut">
              <a:rPr lang="zh-TW" altLang="en-US" smtClean="0"/>
              <a:pPr/>
              <a:t>2016/2/21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86B54-46A5-4D70-B0C6-CD7F086076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5488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2/21/2016</a:t>
            </a:fld>
            <a:endParaRPr 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2/21/2016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矩形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2/21/2016</a:t>
            </a:fld>
            <a:endParaRPr lang="en-US" dirty="0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2/21/2016</a:t>
            </a:fld>
            <a:endParaRPr lang="en-US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2/21/2016</a:t>
            </a:fld>
            <a:endParaRPr lang="en-US" dirty="0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2/21/2016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2/21/2016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2/21/2016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B61BEF0D-F0BB-DE4B-95CE-6DB70DBA9567}" type="datetimeFigureOut">
              <a:rPr lang="en-US" smtClean="0"/>
              <a:pPr/>
              <a:t>2/21/2016</a:t>
            </a:fld>
            <a:endParaRPr lang="en-US" dirty="0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2/21/2016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eb.nchu.edu.tw/~octavioliu/latomatina.htm" TargetMode="External"/><Relationship Id="rId2" Type="http://schemas.openxmlformats.org/officeDocument/2006/relationships/hyperlink" Target="http://tw.gigacircle.com/2401430-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htspain.com/2015/08/la-tomatina%E7%95%AA%E8%8C%84%E5%A4%A7%E6%88%98%E6%8A%A2%E7%A5%A8%E5%85%A8%E6%94%BB%E7%95%A5%EF%BC%81%EF%BC%81%EF%BC%81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564361" y="1957214"/>
            <a:ext cx="9068587" cy="1210615"/>
          </a:xfrm>
        </p:spPr>
        <p:txBody>
          <a:bodyPr>
            <a:normAutofit/>
          </a:bodyPr>
          <a:lstStyle/>
          <a:p>
            <a:r>
              <a:rPr lang="en-US" altLang="zh-TW" sz="6000" dirty="0" smtClean="0"/>
              <a:t>105</a:t>
            </a:r>
            <a:r>
              <a:rPr lang="zh-TW" altLang="en-US" sz="6000" dirty="0" smtClean="0"/>
              <a:t>年教育部數位學伴計畫</a:t>
            </a:r>
            <a:endParaRPr lang="zh-TW" altLang="en-US" sz="60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562100" y="3258360"/>
            <a:ext cx="9070848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/>
          </a:p>
        </p:txBody>
      </p:sp>
      <p:pic>
        <p:nvPicPr>
          <p:cNvPr id="7" name="圖片 6" descr="etu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208" y="128300"/>
            <a:ext cx="1945178" cy="1945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117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簡介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</a:rPr>
              <a:t>番茄大戰（</a:t>
            </a:r>
            <a:r>
              <a:rPr lang="es-ES" dirty="0" smtClean="0">
                <a:latin typeface="+mn-ea"/>
              </a:rPr>
              <a:t>La Tomatina</a:t>
            </a:r>
            <a:r>
              <a:rPr lang="zh-TW" altLang="en-US" dirty="0" smtClean="0">
                <a:latin typeface="+mn-ea"/>
              </a:rPr>
              <a:t>）是西班牙瓦倫西亞自治區在每年</a:t>
            </a:r>
            <a:r>
              <a:rPr lang="en-US" dirty="0" smtClean="0">
                <a:latin typeface="+mn-ea"/>
              </a:rPr>
              <a:t>8</a:t>
            </a:r>
            <a:r>
              <a:rPr lang="zh-TW" altLang="en-US" dirty="0" smtClean="0">
                <a:latin typeface="+mn-ea"/>
              </a:rPr>
              <a:t>月的最後一個星期三舉行的節日。 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 smtClean="0">
                <a:latin typeface="+mn-ea"/>
              </a:rPr>
              <a:t>數以萬計的參與者來自世界各地，在大街上投擲超過</a:t>
            </a:r>
            <a:r>
              <a:rPr lang="en-US" dirty="0" smtClean="0">
                <a:latin typeface="+mn-ea"/>
              </a:rPr>
              <a:t>100</a:t>
            </a:r>
            <a:r>
              <a:rPr lang="zh-TW" altLang="en-US" dirty="0" smtClean="0">
                <a:latin typeface="+mn-ea"/>
              </a:rPr>
              <a:t>噸熟透多汁的番茄。</a:t>
            </a:r>
            <a:endParaRPr lang="en-US" altLang="zh-TW" dirty="0" smtClean="0">
              <a:latin typeface="+mn-ea"/>
            </a:endParaRPr>
          </a:p>
          <a:p>
            <a:endParaRPr lang="zh-TW" altLang="en-US" dirty="0"/>
          </a:p>
        </p:txBody>
      </p:sp>
      <p:pic>
        <p:nvPicPr>
          <p:cNvPr id="4" name="圖片 3" descr="a0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983" y="3944278"/>
            <a:ext cx="4565964" cy="2671089"/>
          </a:xfrm>
          <a:prstGeom prst="rect">
            <a:avLst/>
          </a:prstGeom>
        </p:spPr>
      </p:pic>
      <p:pic>
        <p:nvPicPr>
          <p:cNvPr id="5" name="圖片 4" descr="fruit_tomato_wallpaper_Vol_014_SN1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205" y="3591599"/>
            <a:ext cx="4629591" cy="3055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大戰開始囉！</a:t>
            </a:r>
            <a:endParaRPr lang="zh-TW" altLang="en-US" b="1" dirty="0"/>
          </a:p>
        </p:txBody>
      </p:sp>
      <p:sp>
        <p:nvSpPr>
          <p:cNvPr id="24" name="文字版面配置區 23"/>
          <p:cNvSpPr>
            <a:spLocks noGrp="1"/>
          </p:cNvSpPr>
          <p:nvPr>
            <p:ph type="body" idx="2"/>
          </p:nvPr>
        </p:nvSpPr>
        <p:spPr>
          <a:xfrm>
            <a:off x="812800" y="1752599"/>
            <a:ext cx="2133600" cy="4965071"/>
          </a:xfrm>
        </p:spPr>
        <p:txBody>
          <a:bodyPr/>
          <a:lstStyle/>
          <a:p>
            <a:r>
              <a:rPr lang="zh-TW" altLang="en-US" b="1" dirty="0" smtClean="0"/>
              <a:t>番茄大戰在上午</a:t>
            </a:r>
            <a:r>
              <a:rPr lang="en-US" b="1" dirty="0" smtClean="0"/>
              <a:t>9</a:t>
            </a:r>
            <a:r>
              <a:rPr lang="zh-TW" altLang="en-US" b="1" dirty="0" smtClean="0"/>
              <a:t>時拉開序幕。</a:t>
            </a:r>
            <a:endParaRPr lang="en-US" altLang="zh-TW" b="1" dirty="0" smtClean="0"/>
          </a:p>
          <a:p>
            <a:r>
              <a:rPr lang="zh-TW" altLang="en-US" b="1" dirty="0" smtClean="0"/>
              <a:t>在街上，人們豎起一塗有油脂的木杆，在杆子的頂端放置一塊火腿，只要當有人爬到頂端並把火腿拿下來時，番茄大戰就開始了。</a:t>
            </a:r>
          </a:p>
          <a:p>
            <a:endParaRPr lang="zh-TW" altLang="en-US" dirty="0"/>
          </a:p>
        </p:txBody>
      </p:sp>
      <p:pic>
        <p:nvPicPr>
          <p:cNvPr id="27" name="內容版面配置區 26" descr="5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491589" y="1752599"/>
            <a:ext cx="5263624" cy="4974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大戰開始囉！</a:t>
            </a:r>
            <a:endParaRPr lang="zh-TW" altLang="en-US" b="1" dirty="0"/>
          </a:p>
        </p:txBody>
      </p:sp>
      <p:sp>
        <p:nvSpPr>
          <p:cNvPr id="24" name="文字版面配置區 23"/>
          <p:cNvSpPr>
            <a:spLocks noGrp="1"/>
          </p:cNvSpPr>
          <p:nvPr>
            <p:ph type="body" idx="2"/>
          </p:nvPr>
        </p:nvSpPr>
        <p:spPr>
          <a:xfrm>
            <a:off x="812800" y="1752599"/>
            <a:ext cx="2133600" cy="4965071"/>
          </a:xfrm>
        </p:spPr>
        <p:txBody>
          <a:bodyPr/>
          <a:lstStyle/>
          <a:p>
            <a:r>
              <a:rPr lang="zh-TW" altLang="en-US" b="1" dirty="0" smtClean="0"/>
              <a:t>上午</a:t>
            </a:r>
            <a:r>
              <a:rPr lang="en-US" b="1" dirty="0" smtClean="0"/>
              <a:t>11</a:t>
            </a:r>
            <a:r>
              <a:rPr lang="zh-TW" altLang="en-US" b="1" dirty="0" smtClean="0"/>
              <a:t>點</a:t>
            </a:r>
            <a:endParaRPr lang="en-US" altLang="zh-TW" b="1" dirty="0" smtClean="0"/>
          </a:p>
          <a:p>
            <a:r>
              <a:rPr lang="zh-TW" altLang="en-US" b="1" dirty="0" smtClean="0"/>
              <a:t>幾輛滿載番茄的大卡車來到鎮中心的人民廣場並傾倒在街道旁，作為大戰的彈藥。</a:t>
            </a:r>
            <a:endParaRPr lang="en-US" altLang="zh-TW" b="1" dirty="0" smtClean="0"/>
          </a:p>
          <a:p>
            <a:r>
              <a:rPr lang="zh-TW" altLang="en-US" b="1" dirty="0" smtClean="0"/>
              <a:t>一聲衝天炮發出信號，混戰隨即展開。</a:t>
            </a:r>
          </a:p>
          <a:p>
            <a:endParaRPr lang="zh-TW" altLang="en-US" dirty="0"/>
          </a:p>
        </p:txBody>
      </p:sp>
      <p:pic>
        <p:nvPicPr>
          <p:cNvPr id="6" name="內容版面配置區 5" descr="1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31773" y="1752600"/>
            <a:ext cx="7407852" cy="49831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大戰開始囉！</a:t>
            </a:r>
            <a:endParaRPr lang="zh-TW" altLang="en-US" b="1" dirty="0"/>
          </a:p>
        </p:txBody>
      </p:sp>
      <p:sp>
        <p:nvSpPr>
          <p:cNvPr id="24" name="文字版面配置區 23"/>
          <p:cNvSpPr>
            <a:spLocks noGrp="1"/>
          </p:cNvSpPr>
          <p:nvPr>
            <p:ph type="body" idx="2"/>
          </p:nvPr>
        </p:nvSpPr>
        <p:spPr>
          <a:xfrm>
            <a:off x="812800" y="1752599"/>
            <a:ext cx="2133600" cy="4965071"/>
          </a:xfrm>
        </p:spPr>
        <p:txBody>
          <a:bodyPr/>
          <a:lstStyle/>
          <a:p>
            <a:r>
              <a:rPr lang="zh-TW" altLang="en-US" b="1" dirty="0" smtClean="0"/>
              <a:t>大戰結束時街道成為了番茄醬的河流，</a:t>
            </a:r>
            <a:endParaRPr lang="en-US" altLang="zh-TW" b="1" dirty="0" smtClean="0"/>
          </a:p>
          <a:p>
            <a:r>
              <a:rPr lang="zh-TW" altLang="en-US" b="1" dirty="0" smtClean="0"/>
              <a:t>整個小鎮充斥著番茄果皮、果肉、果汁和種子，人們渾身上下都沾滿了番茄醬，衣服幾乎都被染成了紅色，有的甚至躺在番茄醬中，而此時也幾乎找不到完整的番茄。</a:t>
            </a:r>
          </a:p>
          <a:p>
            <a:endParaRPr lang="zh-TW" altLang="en-US" dirty="0"/>
          </a:p>
        </p:txBody>
      </p:sp>
      <p:pic>
        <p:nvPicPr>
          <p:cNvPr id="8" name="圖片 7" descr="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915" y="3742822"/>
            <a:ext cx="4997513" cy="3008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內容版面配置區 6" descr="24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176760" y="1748148"/>
            <a:ext cx="5051810" cy="3258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 descr="1362991810-562680675_n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634558" y="1822513"/>
            <a:ext cx="6319319" cy="4718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Google</a:t>
            </a:r>
            <a:r>
              <a:rPr lang="zh-TW" altLang="en-US" dirty="0" smtClean="0">
                <a:hlinkClick r:id="rId2"/>
              </a:rPr>
              <a:t>圖片</a:t>
            </a:r>
            <a:endParaRPr lang="en-US" altLang="zh-TW" dirty="0" smtClean="0">
              <a:hlinkClick r:id="rId2"/>
            </a:endParaRPr>
          </a:p>
          <a:p>
            <a:r>
              <a:rPr lang="zh-TW" altLang="en-US" dirty="0" smtClean="0">
                <a:hlinkClick r:id="rId2"/>
              </a:rPr>
              <a:t>維基百科</a:t>
            </a:r>
            <a:endParaRPr lang="en-US" altLang="zh-TW" dirty="0" smtClean="0">
              <a:hlinkClick r:id="rId2"/>
            </a:endParaRPr>
          </a:p>
          <a:p>
            <a:r>
              <a:rPr lang="en-US" altLang="zh-TW" dirty="0" smtClean="0">
                <a:hlinkClick r:id="rId2"/>
              </a:rPr>
              <a:t>http://tw.gigacircle.com/2401430-1</a:t>
            </a:r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http://web.nchu.edu.tw/~octavioliu/latomatina.htm</a:t>
            </a:r>
            <a:endParaRPr lang="en-US" altLang="zh-TW" dirty="0" smtClean="0"/>
          </a:p>
          <a:p>
            <a:r>
              <a:rPr lang="en-US" altLang="zh-TW" dirty="0" smtClean="0">
                <a:hlinkClick r:id="rId4"/>
              </a:rPr>
              <a:t>http://shtspain.com/2015/08/la-tomatina%E7%95%AA%E8%8C%84%E5%A4%A7%E6%88%98%E6%8A%A2%E7%A5%A8%E5%85%A8%E6%94%BB%E7%95%A5%EF%BC%81%EF%BC%81%EF%BC%81/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564361" y="2047744"/>
            <a:ext cx="9068587" cy="121061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000" dirty="0" smtClean="0"/>
              <a:t>中華電信暨基金會</a:t>
            </a:r>
            <a:r>
              <a:rPr lang="en-US" altLang="zh-TW" sz="6000" dirty="0" smtClean="0"/>
              <a:t>《</a:t>
            </a:r>
            <a:r>
              <a:rPr lang="zh-TW" altLang="en-US" sz="6000" dirty="0" smtClean="0"/>
              <a:t>好厝邊</a:t>
            </a:r>
            <a:r>
              <a:rPr lang="en-US" altLang="zh-TW" sz="6000" dirty="0" smtClean="0"/>
              <a:t>》</a:t>
            </a:r>
            <a:r>
              <a:rPr lang="zh-TW" altLang="en-US" sz="6000" dirty="0" smtClean="0"/>
              <a:t>社區網路課輔計畫</a:t>
            </a:r>
            <a:endParaRPr lang="zh-TW" altLang="en-US" sz="60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562100" y="3258360"/>
            <a:ext cx="9070848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 smtClean="0"/>
          </a:p>
          <a:p>
            <a:endParaRPr lang="zh-TW" altLang="en-US" sz="2800" dirty="0"/>
          </a:p>
        </p:txBody>
      </p:sp>
      <p:pic>
        <p:nvPicPr>
          <p:cNvPr id="7" name="圖片 6" descr="C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524" y="158365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117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573414" y="1631306"/>
            <a:ext cx="9580455" cy="1664178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 smtClean="0"/>
              <a:t>元大、輔大夢想起飛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en-US" sz="5400" dirty="0" smtClean="0"/>
              <a:t>公益合作案</a:t>
            </a:r>
            <a:endParaRPr lang="zh-TW" altLang="en-US" sz="54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562100" y="3258360"/>
            <a:ext cx="9070848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/>
          </a:p>
        </p:txBody>
      </p:sp>
      <p:pic>
        <p:nvPicPr>
          <p:cNvPr id="7" name="圖片 6" descr="yu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069" y="183017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17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41148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可以詢問小學伴最喜歡吃以及最討厭吃的蔬果是什麼？為什麼喜歡以及為什麼討厭？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接著問小學伴是否喜愛番茄？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告知番茄的營養價值</a:t>
            </a:r>
            <a:r>
              <a:rPr lang="en-US" altLang="zh-TW" dirty="0" smtClean="0"/>
              <a:t>p.6</a:t>
            </a:r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「番茄也可以用來慶祝哦，世界上就有這麼一個國家就是用番茄來慶祝，不過不是用來吃，你猜是用來做什麼？答案是──用來</a:t>
            </a:r>
            <a:r>
              <a:rPr lang="zh-TW" altLang="en-US" b="1" dirty="0" smtClean="0"/>
              <a:t>丟人</a:t>
            </a:r>
            <a:r>
              <a:rPr lang="zh-TW" altLang="en-US" dirty="0" smtClean="0"/>
              <a:t>的！！！」</a:t>
            </a:r>
            <a:endParaRPr lang="en-US" altLang="zh-TW" dirty="0" smtClean="0"/>
          </a:p>
          <a:p>
            <a:r>
              <a:rPr lang="en-US" altLang="zh-TW" dirty="0" smtClean="0"/>
              <a:t>5.</a:t>
            </a:r>
            <a:r>
              <a:rPr lang="zh-TW" altLang="en-US" dirty="0" smtClean="0"/>
              <a:t>進入今日主題</a:t>
            </a:r>
            <a:r>
              <a:rPr lang="en-US" altLang="zh-TW" dirty="0" smtClean="0"/>
              <a:t>p.7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建議說明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41148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6.</a:t>
            </a:r>
            <a:r>
              <a:rPr lang="zh-TW" altLang="en-US" dirty="0" smtClean="0"/>
              <a:t>介紹西班牙的地理位置和國旗</a:t>
            </a:r>
            <a:r>
              <a:rPr lang="en-US" altLang="zh-TW" dirty="0" smtClean="0"/>
              <a:t>p.8</a:t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可以讓小學伴猜猜西班牙在哪裡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7.</a:t>
            </a:r>
            <a:r>
              <a:rPr lang="zh-TW" altLang="en-US" dirty="0" smtClean="0"/>
              <a:t>可以詢問小朋友對西班牙的印象為何</a:t>
            </a:r>
            <a:endParaRPr lang="en-US" altLang="zh-TW" dirty="0" smtClean="0"/>
          </a:p>
          <a:p>
            <a:r>
              <a:rPr lang="en-US" altLang="zh-TW" dirty="0" smtClean="0"/>
              <a:t>8.</a:t>
            </a:r>
            <a:r>
              <a:rPr lang="zh-TW" altLang="en-US" dirty="0" smtClean="0"/>
              <a:t>可以和小朋友說台灣北部曾經被西班牙人佔領過，而且天主教就是西班牙的傳教士傳入的哦！</a:t>
            </a:r>
            <a:endParaRPr lang="en-US" altLang="zh-TW" dirty="0" smtClean="0"/>
          </a:p>
          <a:p>
            <a:r>
              <a:rPr lang="en-US" altLang="zh-TW" dirty="0" smtClean="0"/>
              <a:t>9.</a:t>
            </a:r>
            <a:r>
              <a:rPr lang="zh-TW" altLang="en-US" dirty="0" smtClean="0"/>
              <a:t>開始介紹西班牙番茄節</a:t>
            </a:r>
            <a:r>
              <a:rPr lang="en-US" altLang="zh-TW" dirty="0" smtClean="0"/>
              <a:t>p.9-13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建議說明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番茄紅了，醫生臉就綠了</a:t>
            </a:r>
            <a:endParaRPr lang="zh-TW" altLang="en-US" b="1" dirty="0"/>
          </a:p>
        </p:txBody>
      </p:sp>
      <p:pic>
        <p:nvPicPr>
          <p:cNvPr id="8" name="內容版面配置區 7" descr="s4_542bde5f6a67f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95882" y="1648675"/>
            <a:ext cx="6781046" cy="5085785"/>
          </a:xfrm>
        </p:spPr>
      </p:pic>
      <p:pic>
        <p:nvPicPr>
          <p:cNvPr id="10" name="圖片 9" descr="keaikatongxihongshi_1663503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775" y="2429524"/>
            <a:ext cx="3277354" cy="4193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西班牙</a:t>
            </a:r>
            <a:r>
              <a:rPr lang="en-US" altLang="zh-TW" dirty="0" smtClean="0"/>
              <a:t>‧</a:t>
            </a:r>
            <a:r>
              <a:rPr lang="zh-TW" altLang="en-US" dirty="0" smtClean="0"/>
              <a:t>番茄節</a:t>
            </a:r>
            <a:endParaRPr lang="en-US" altLang="zh-TW" dirty="0" smtClean="0"/>
          </a:p>
          <a:p>
            <a:r>
              <a:rPr lang="en-US" altLang="zh-TW" b="1" dirty="0" smtClean="0"/>
              <a:t>Tomato Festival </a:t>
            </a:r>
            <a:endParaRPr lang="zh-TW" altLang="en-US" b="1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b="1" dirty="0" smtClean="0"/>
              <a:t>LA TOMATINA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7" name="圖片版面配置區 6" descr="fruit_tomato_wallpaper_Vol_014_SN18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875" b="19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0784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西班牙</a:t>
            </a:r>
            <a:r>
              <a:rPr lang="en-US" altLang="zh-TW" b="1" dirty="0" smtClean="0"/>
              <a:t>‧Where are you?</a:t>
            </a:r>
            <a:endParaRPr lang="zh-TW" altLang="en-US" b="1" dirty="0"/>
          </a:p>
        </p:txBody>
      </p:sp>
      <p:pic>
        <p:nvPicPr>
          <p:cNvPr id="4" name="內容版面配置區 3" descr="世界地圖_上色無經緯無海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5671" y="1719261"/>
            <a:ext cx="8345533" cy="4367496"/>
          </a:xfrm>
        </p:spPr>
      </p:pic>
      <p:pic>
        <p:nvPicPr>
          <p:cNvPr id="5" name="圖片 4" descr="下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063" y="1735887"/>
            <a:ext cx="3331672" cy="2217077"/>
          </a:xfrm>
          <a:prstGeom prst="rect">
            <a:avLst/>
          </a:prstGeom>
        </p:spPr>
      </p:pic>
      <p:pic>
        <p:nvPicPr>
          <p:cNvPr id="7" name="圖片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1674" y="4554024"/>
            <a:ext cx="2243223" cy="2213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起源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5257800"/>
          </a:xfrm>
        </p:spPr>
        <p:txBody>
          <a:bodyPr/>
          <a:lstStyle/>
          <a:p>
            <a:r>
              <a:rPr lang="en-US" altLang="zh-TW" dirty="0" smtClean="0"/>
              <a:t>1945</a:t>
            </a:r>
            <a:r>
              <a:rPr lang="zh-TW" altLang="en-US" dirty="0" smtClean="0"/>
              <a:t>年，有一天很多年輕人在鎮上廣場觀賞嘉年華遊行，因情況混亂，導至一名青年跌倒，憤怒的他便拿身邊的人出氣，正好附近有一個水果攤，發狂似的群眾拿起</a:t>
            </a:r>
            <a:r>
              <a:rPr lang="zh-TW" altLang="en-US" dirty="0" smtClean="0">
                <a:solidFill>
                  <a:srgbClr val="FF0000"/>
                </a:solidFill>
              </a:rPr>
              <a:t>蕃茄</a:t>
            </a:r>
            <a:r>
              <a:rPr lang="zh-TW" altLang="en-US" dirty="0" smtClean="0"/>
              <a:t>互砸，直到警方制止。</a:t>
            </a:r>
            <a:endParaRPr lang="en-US" altLang="zh-TW" dirty="0" smtClean="0"/>
          </a:p>
          <a:p>
            <a:r>
              <a:rPr lang="zh-TW" altLang="en-US" dirty="0" smtClean="0"/>
              <a:t>隔年的同一天，心有不甘的青年自備</a:t>
            </a:r>
            <a:r>
              <a:rPr lang="zh-TW" altLang="en-US" dirty="0" smtClean="0">
                <a:solidFill>
                  <a:srgbClr val="FF0000"/>
                </a:solidFill>
              </a:rPr>
              <a:t>蕃茄</a:t>
            </a:r>
            <a:r>
              <a:rPr lang="zh-TW" altLang="en-US" dirty="0" smtClean="0"/>
              <a:t>再度回到原地，掀起一場</a:t>
            </a:r>
            <a:r>
              <a:rPr lang="zh-TW" altLang="en-US" dirty="0" smtClean="0">
                <a:solidFill>
                  <a:srgbClr val="FF0000"/>
                </a:solidFill>
              </a:rPr>
              <a:t>紅色戰爭</a:t>
            </a:r>
            <a:r>
              <a:rPr lang="zh-TW" altLang="en-US" dirty="0" smtClean="0"/>
              <a:t>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" name="圖片 3" descr="a0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315" y="4272703"/>
            <a:ext cx="2948412" cy="2388213"/>
          </a:xfrm>
          <a:prstGeom prst="rect">
            <a:avLst/>
          </a:prstGeom>
        </p:spPr>
      </p:pic>
      <p:pic>
        <p:nvPicPr>
          <p:cNvPr id="5" name="圖片 4" descr="f_12539885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517" y="3933817"/>
            <a:ext cx="6925895" cy="2781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422</TotalTime>
  <Words>474</Words>
  <Application>Microsoft Office PowerPoint</Application>
  <PresentationFormat>自訂</PresentationFormat>
  <Paragraphs>47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中庸</vt:lpstr>
      <vt:lpstr>105年教育部數位學伴計畫</vt:lpstr>
      <vt:lpstr>中華電信暨基金會《好厝邊》社區網路課輔計畫</vt:lpstr>
      <vt:lpstr>元大、輔大夢想起飛 公益合作案</vt:lpstr>
      <vt:lpstr>建議說明1</vt:lpstr>
      <vt:lpstr>建議說明2</vt:lpstr>
      <vt:lpstr>番茄紅了，醫生臉就綠了</vt:lpstr>
      <vt:lpstr> LA TOMATINA </vt:lpstr>
      <vt:lpstr>西班牙‧Where are you?</vt:lpstr>
      <vt:lpstr>起源</vt:lpstr>
      <vt:lpstr>簡介</vt:lpstr>
      <vt:lpstr>大戰開始囉！</vt:lpstr>
      <vt:lpstr>大戰開始囉！</vt:lpstr>
      <vt:lpstr>大戰開始囉！</vt:lpstr>
      <vt:lpstr>投影片 14</vt:lpstr>
      <vt:lpstr>資料來源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to know me</dc:title>
  <dc:creator>Amy Tsao</dc:creator>
  <cp:lastModifiedBy>USER</cp:lastModifiedBy>
  <cp:revision>44</cp:revision>
  <dcterms:created xsi:type="dcterms:W3CDTF">2015-09-08T06:45:58Z</dcterms:created>
  <dcterms:modified xsi:type="dcterms:W3CDTF">2016-02-21T14:52:00Z</dcterms:modified>
</cp:coreProperties>
</file>