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CC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A2DA0-DE2D-48D3-8E5F-D810795D2A06}" type="datetimeFigureOut">
              <a:rPr lang="zh-TW" altLang="en-US" smtClean="0"/>
              <a:pPr/>
              <a:t>2016/5/13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6B54-46A5-4D70-B0C6-CD7F086076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8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1957214"/>
            <a:ext cx="9068587" cy="1210615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105</a:t>
            </a:r>
            <a:r>
              <a:rPr lang="zh-TW" altLang="en-US" sz="6000" dirty="0" smtClean="0"/>
              <a:t>年教育部數位學伴計畫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208" y="128300"/>
            <a:ext cx="1945178" cy="194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該怎麼做呢？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04988" y="2362200"/>
            <a:ext cx="10871200" cy="4495800"/>
          </a:xfrm>
        </p:spPr>
        <p:txBody>
          <a:bodyPr>
            <a:normAutofit/>
          </a:bodyPr>
          <a:lstStyle/>
          <a:p>
            <a:r>
              <a:rPr lang="zh-TW" altLang="en-US" dirty="0"/>
              <a:t>清晨起來，穆斯林們沐浴凈身，換上潔凈的衣服，開始在家中炸油香、饊</a:t>
            </a:r>
            <a:r>
              <a:rPr lang="zh-TW" altLang="en-US" dirty="0" smtClean="0"/>
              <a:t>子 </a:t>
            </a:r>
            <a:r>
              <a:rPr lang="en-US" altLang="zh-TW" dirty="0" smtClean="0"/>
              <a:t>(</a:t>
            </a:r>
            <a:r>
              <a:rPr lang="zh-TW" altLang="en-US" dirty="0" smtClean="0"/>
              <a:t>伊斯蘭教傳統美食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上午，到清真寺參加會禮</a:t>
            </a:r>
            <a:r>
              <a:rPr lang="zh-TW" altLang="en-US" dirty="0" smtClean="0"/>
              <a:t>。然後</a:t>
            </a:r>
            <a:r>
              <a:rPr lang="zh-TW" altLang="en-US" dirty="0"/>
              <a:t>請阿訇為已故親人走墳，紀念亡人</a:t>
            </a:r>
            <a:r>
              <a:rPr lang="zh-TW" altLang="en-US" dirty="0" smtClean="0"/>
              <a:t>。之后</a:t>
            </a:r>
            <a:r>
              <a:rPr lang="zh-TW" altLang="en-US" dirty="0"/>
              <a:t>。走親訪友，相互</a:t>
            </a:r>
            <a:r>
              <a:rPr lang="zh-TW" altLang="en-US" dirty="0" smtClean="0"/>
              <a:t>祝賀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 descr="http://img.blog.163.com/photo/TeiKJNpx7OOa-bcjf59ukQ==/4794926228266490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0" y="209152"/>
            <a:ext cx="2958397" cy="19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3124" b="12748"/>
          <a:stretch/>
        </p:blipFill>
        <p:spPr bwMode="auto">
          <a:xfrm>
            <a:off x="76924" y="4797628"/>
            <a:ext cx="2886231" cy="2006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該怎麼做呢？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04989" y="2158340"/>
            <a:ext cx="10871200" cy="4495800"/>
          </a:xfrm>
        </p:spPr>
        <p:txBody>
          <a:bodyPr/>
          <a:lstStyle/>
          <a:p>
            <a:r>
              <a:rPr lang="zh-TW" altLang="en-US" dirty="0"/>
              <a:t>節日期間回族的小輩要上門給長輩拜節，全家吃「粉湯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許多青年還在佳節舉行婚禮。男女老少成群結伴遊玩，很多青年男女彙集一起、唱歌</a:t>
            </a:r>
            <a:r>
              <a:rPr lang="zh-TW" altLang="en-US" dirty="0" smtClean="0"/>
              <a:t>跳舞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76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開齋節的好食光</a:t>
            </a:r>
            <a:endParaRPr lang="zh-TW" altLang="en-US" dirty="0"/>
          </a:p>
        </p:txBody>
      </p:sp>
      <p:pic>
        <p:nvPicPr>
          <p:cNvPr id="6146" name="Picture 2" descr="http://1844.img.pp.sohu.com.cn/images/2008/11/1/20/14/11dffed07aag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2" y="3684747"/>
            <a:ext cx="2624447" cy="19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点击图片进入第一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2" y="1706382"/>
            <a:ext cx="2416628" cy="16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841176" y="3112150"/>
            <a:ext cx="22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糖豆果仁餅乾</a:t>
            </a:r>
            <a:endParaRPr lang="zh-TW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36"/>
          <a:stretch/>
        </p:blipFill>
        <p:spPr bwMode="auto">
          <a:xfrm>
            <a:off x="973382" y="1706382"/>
            <a:ext cx="5368041" cy="451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879275" y="5691969"/>
            <a:ext cx="291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撒子，一種油炸過的麵糰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-61359" y="2742818"/>
            <a:ext cx="12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水果甜點</a:t>
            </a:r>
          </a:p>
        </p:txBody>
      </p:sp>
      <p:pic>
        <p:nvPicPr>
          <p:cNvPr id="6151" name="Picture 7" descr="2015年世界各地穆斯林欢庆开斋节（精装版） - 一笑堂 - 网易山庄·一笑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 b="2959"/>
          <a:stretch/>
        </p:blipFill>
        <p:spPr bwMode="auto">
          <a:xfrm>
            <a:off x="9478489" y="3684747"/>
            <a:ext cx="2373084" cy="19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2015年世界各地穆斯林欢庆开斋节（精装版） - 一笑堂 - 网易山庄·一笑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063" r="3358" b="10981"/>
          <a:stretch/>
        </p:blipFill>
        <p:spPr bwMode="auto">
          <a:xfrm>
            <a:off x="9610002" y="1706382"/>
            <a:ext cx="2241571" cy="12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34888" y="2051639"/>
            <a:ext cx="6711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1.</a:t>
            </a:r>
            <a:br>
              <a:rPr lang="en-US" altLang="zh-TW" dirty="0" smtClean="0"/>
            </a:br>
            <a:r>
              <a:rPr lang="en-US" altLang="zh-TW" dirty="0" smtClean="0"/>
              <a:t>http</a:t>
            </a:r>
            <a:r>
              <a:rPr lang="en-US" altLang="zh-TW" dirty="0"/>
              <a:t>://kh-masjid.org.tw/data3.php?tid=0&amp;id=45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4888" y="2697970"/>
            <a:ext cx="5383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2.</a:t>
            </a:r>
          </a:p>
          <a:p>
            <a:r>
              <a:rPr lang="en-US" altLang="zh-TW" dirty="0" smtClean="0"/>
              <a:t>http</a:t>
            </a:r>
            <a:r>
              <a:rPr lang="en-US" altLang="zh-TW" dirty="0"/>
              <a:t>://summertory.blogspot.tw/2011/02/blog-post.html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34888" y="3344301"/>
            <a:ext cx="9931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3.</a:t>
            </a:r>
          </a:p>
          <a:p>
            <a:r>
              <a:rPr lang="en-US" altLang="zh-TW" dirty="0" smtClean="0"/>
              <a:t>http</a:t>
            </a:r>
            <a:r>
              <a:rPr lang="en-US" altLang="zh-TW" dirty="0"/>
              <a:t>://www.twword.com/wiki/%E9%96%8B%E9%BD%8B%E7%AF%80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4888" y="3990632"/>
            <a:ext cx="857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4.</a:t>
            </a:r>
          </a:p>
          <a:p>
            <a:r>
              <a:rPr lang="en-US" altLang="zh-TW" dirty="0" smtClean="0"/>
              <a:t>http</a:t>
            </a:r>
            <a:r>
              <a:rPr lang="en-US" altLang="zh-TW" dirty="0"/>
              <a:t>://news.china.com.cn/rollnews/2011-08/31/content_9893075_4.htm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4888" y="46314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5.</a:t>
            </a:r>
          </a:p>
          <a:p>
            <a:r>
              <a:rPr lang="en-US" altLang="zh-TW" dirty="0" smtClean="0"/>
              <a:t>http</a:t>
            </a:r>
            <a:r>
              <a:rPr lang="en-US" altLang="zh-TW" dirty="0"/>
              <a:t>://www.360doc.com/content/15/0805/14/13331890_489660290.shtml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48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64361" y="2047744"/>
            <a:ext cx="9068587" cy="12106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中華電信暨基金會</a:t>
            </a:r>
            <a:r>
              <a:rPr lang="en-US" altLang="zh-TW" sz="6000" dirty="0" smtClean="0"/>
              <a:t>《</a:t>
            </a:r>
            <a:r>
              <a:rPr lang="zh-TW" altLang="en-US" sz="6000" dirty="0" smtClean="0"/>
              <a:t>好厝邊</a:t>
            </a:r>
            <a:r>
              <a:rPr lang="en-US" altLang="zh-TW" sz="6000" dirty="0" smtClean="0"/>
              <a:t>》</a:t>
            </a:r>
            <a:r>
              <a:rPr lang="zh-TW" altLang="en-US" sz="6000" dirty="0" smtClean="0"/>
              <a:t>社區網路課輔計畫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524" y="158365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73414" y="1631306"/>
            <a:ext cx="9580455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元大、輔大夢想起飛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公益合作案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62100" y="3258360"/>
            <a:ext cx="9070848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69" y="18301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世界宗教猜一猜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826215"/>
              </p:ext>
            </p:extLst>
          </p:nvPr>
        </p:nvGraphicFramePr>
        <p:xfrm>
          <a:off x="817563" y="2024264"/>
          <a:ext cx="10871200" cy="4230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211538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115381">
                <a:tc>
                  <a:txBody>
                    <a:bodyPr/>
                    <a:lstStyle/>
                    <a:p>
                      <a:pPr algn="ctr"/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3" y="2026632"/>
            <a:ext cx="1758396" cy="20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47" y="2026632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7516" r="6399" b="7200"/>
          <a:stretch/>
        </p:blipFill>
        <p:spPr bwMode="auto">
          <a:xfrm>
            <a:off x="6279045" y="2026632"/>
            <a:ext cx="2652920" cy="20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94" b="98438" l="2314" r="98458">
                        <a14:foregroundMark x1="27249" y1="32813" x2="27249" y2="32813"/>
                        <a14:foregroundMark x1="27763" y1="30176" x2="27763" y2="30176"/>
                        <a14:foregroundMark x1="22108" y1="37695" x2="22108" y2="37695"/>
                        <a14:foregroundMark x1="16067" y1="37012" x2="16067" y2="37012"/>
                        <a14:foregroundMark x1="17866" y1="37402" x2="17866" y2="37402"/>
                        <a14:foregroundMark x1="16967" y1="39746" x2="16967" y2="39746"/>
                        <a14:foregroundMark x1="14653" y1="38477" x2="14653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34" b="1355"/>
          <a:stretch/>
        </p:blipFill>
        <p:spPr bwMode="auto">
          <a:xfrm>
            <a:off x="9454555" y="2039885"/>
            <a:ext cx="1746355" cy="20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49236" y="4782883"/>
            <a:ext cx="263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印 度 教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2722" y="478173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基督宗教</a:t>
            </a:r>
            <a:endParaRPr lang="zh-TW" altLang="en-US" sz="5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3273" y="478173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伊斯蘭教</a:t>
            </a:r>
            <a:endParaRPr lang="zh-TW" altLang="en-US" sz="5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74211" y="4767327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佛    教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4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6" y="225284"/>
            <a:ext cx="6758613" cy="4505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27025" b="3410"/>
          <a:stretch/>
        </p:blipFill>
        <p:spPr bwMode="auto">
          <a:xfrm>
            <a:off x="7156174" y="4141304"/>
            <a:ext cx="4823791" cy="2578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440253" y="3284013"/>
            <a:ext cx="4308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31104"/>
              </a:avLst>
            </a:prstTxWarp>
            <a:spAutoFit/>
          </a:bodyPr>
          <a:lstStyle/>
          <a:p>
            <a:pPr algn="ctr"/>
            <a:r>
              <a:rPr lang="zh-TW" altLang="en-US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布丁體(P)" panose="040B0C00000000000000" pitchFamily="82" charset="-120"/>
                <a:ea typeface="華康布丁體(P)" panose="040B0C00000000000000" pitchFamily="82" charset="-120"/>
              </a:rPr>
              <a:t>伊   斯   蘭   教 </a:t>
            </a:r>
            <a:endParaRPr lang="en-US" altLang="zh-TW" sz="5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華康布丁體(P)" panose="040B0C00000000000000" pitchFamily="82" charset="-120"/>
                <a:ea typeface="華康布丁體(P)" panose="040B0C00000000000000" pitchFamily="82" charset="-120"/>
              </a:rPr>
              <a:t>開 齋 節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4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伊斯蘭教是什麼宗教？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63856" y="1798979"/>
            <a:ext cx="10871200" cy="3594655"/>
          </a:xfrm>
        </p:spPr>
        <p:txBody>
          <a:bodyPr>
            <a:normAutofit/>
          </a:bodyPr>
          <a:lstStyle/>
          <a:p>
            <a:r>
              <a:rPr lang="zh-TW" altLang="en-US" dirty="0"/>
              <a:t>伊斯蘭教相信「宇宙間只有一位真主，阿拉伯文稱為安洛胡，穆罕默德是真主派遣來的使者</a:t>
            </a:r>
            <a:r>
              <a:rPr lang="zh-TW" altLang="en-US" dirty="0" smtClean="0"/>
              <a:t>」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穆</a:t>
            </a:r>
            <a:r>
              <a:rPr lang="zh-TW" altLang="en-US" dirty="0"/>
              <a:t>斯林們只拜一位主宰，而不拜其他任何物或人神，連穆罕默德也不拜哦！因為他是真主阿拉的使者，不是</a:t>
            </a:r>
            <a:r>
              <a:rPr lang="zh-TW" altLang="en-US" dirty="0" smtClean="0"/>
              <a:t>神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3074" name="Picture 2" descr="http://images.51yougo.com/images/zixun/20101125/201011250205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96" y="4273220"/>
            <a:ext cx="3811701" cy="2371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" y="4239491"/>
            <a:ext cx="6479538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你知道什麼是伊斯蘭教式的打招呼嗎？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16864" y="1695200"/>
            <a:ext cx="10871200" cy="4495800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穆斯林互相見面時，會向對方說：</a:t>
            </a:r>
            <a:r>
              <a:rPr lang="en-US" altLang="zh-TW" dirty="0"/>
              <a:t>『</a:t>
            </a:r>
            <a:r>
              <a:rPr lang="zh-TW" altLang="en-US" dirty="0"/>
              <a:t>安塞了目、而賴依庫目！</a:t>
            </a:r>
            <a:r>
              <a:rPr lang="en-US" altLang="zh-TW" dirty="0"/>
              <a:t>』</a:t>
            </a:r>
            <a:r>
              <a:rPr lang="zh-TW" altLang="en-US" dirty="0"/>
              <a:t>意思是：祝你平安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對方</a:t>
            </a:r>
            <a:r>
              <a:rPr lang="zh-TW" altLang="en-US" dirty="0" smtClean="0"/>
              <a:t>也照樣會回答說</a:t>
            </a:r>
            <a:r>
              <a:rPr lang="zh-TW" altLang="en-US" dirty="0"/>
              <a:t>：</a:t>
            </a:r>
            <a:r>
              <a:rPr lang="en-US" altLang="zh-TW" dirty="0"/>
              <a:t>『</a:t>
            </a:r>
            <a:r>
              <a:rPr lang="zh-TW" altLang="en-US" dirty="0"/>
              <a:t>娃兒賴依庫目、塞了目！</a:t>
            </a:r>
            <a:r>
              <a:rPr lang="en-US" altLang="zh-TW" dirty="0"/>
              <a:t>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開始</a:t>
            </a:r>
            <a:r>
              <a:rPr lang="zh-TW" altLang="en-US" dirty="0"/>
              <a:t>飲食或做某事時，須奉「安洛胡」真主之名開始；表示感謝主恩和警惕自己做正當與合法的事真主才會喜悅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這</a:t>
            </a:r>
            <a:r>
              <a:rPr lang="zh-TW" altLang="en-US" dirty="0"/>
              <a:t>是禮儀</a:t>
            </a:r>
            <a:r>
              <a:rPr lang="zh-TW" altLang="en-US" dirty="0" smtClean="0"/>
              <a:t>也是穆斯林們的生活</a:t>
            </a:r>
            <a:r>
              <a:rPr lang="zh-TW" altLang="en-US" dirty="0"/>
              <a:t>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60" y="4575797"/>
            <a:ext cx="1209862" cy="218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跟我們有點不一樣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4866861"/>
          </a:xfrm>
        </p:spPr>
        <p:txBody>
          <a:bodyPr>
            <a:normAutofit/>
          </a:bodyPr>
          <a:lstStyle/>
          <a:p>
            <a:r>
              <a:rPr lang="zh-TW" altLang="en-US" dirty="0"/>
              <a:t>伊斯蘭教嚴禁喝酒和飲用</a:t>
            </a:r>
            <a:r>
              <a:rPr lang="zh-TW" altLang="en-US" dirty="0" smtClean="0"/>
              <a:t>麻醉品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未經</a:t>
            </a:r>
            <a:r>
              <a:rPr lang="zh-TW" altLang="en-US" dirty="0"/>
              <a:t>依教規宰割的牲禽或死因不明的牲禽不可</a:t>
            </a:r>
            <a:r>
              <a:rPr lang="zh-TW" altLang="en-US" dirty="0" smtClean="0"/>
              <a:t>食用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含有</a:t>
            </a:r>
            <a:r>
              <a:rPr lang="zh-TW" altLang="en-US" dirty="0"/>
              <a:t>毒素的牲禽或食物，以及兇猛怪異的飛禽走獸，也被禁止</a:t>
            </a:r>
            <a:r>
              <a:rPr lang="zh-TW" altLang="en-US" dirty="0" smtClean="0"/>
              <a:t>食用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根據</a:t>
            </a:r>
            <a:r>
              <a:rPr lang="zh-TW" altLang="en-US" dirty="0"/>
              <a:t>古蘭經的要求：除豬不能吃以外，貓狗鼠猴、蛇蠍虎豹等非常食用的禽獸也不允許品嚐。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78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開齋節起源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52489" y="1754575"/>
            <a:ext cx="10037183" cy="3256808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據伊斯蘭教經典記載，伊斯蘭教初創時，穆罕默德在齋月滿時，進行沐浴，然後身著潔凈的服裝，率穆斯林步行到郊外礦野舉行會禮，並散發「菲圖爾錢」（開齋捐）表示贖罪。后相治成</a:t>
            </a:r>
            <a:r>
              <a:rPr lang="zh-TW" altLang="en-US" sz="4000" dirty="0" smtClean="0"/>
              <a:t>俗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651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604</TotalTime>
  <Words>532</Words>
  <Application>Microsoft Office PowerPoint</Application>
  <PresentationFormat>自訂</PresentationFormat>
  <Paragraphs>60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中庸</vt:lpstr>
      <vt:lpstr>105年教育部數位學伴計畫</vt:lpstr>
      <vt:lpstr>中華電信暨基金會《好厝邊》社區網路課輔計畫</vt:lpstr>
      <vt:lpstr>元大、輔大夢想起飛 公益合作案</vt:lpstr>
      <vt:lpstr>世界宗教猜一猜</vt:lpstr>
      <vt:lpstr>PowerPoint 簡報</vt:lpstr>
      <vt:lpstr>伊斯蘭教是什麼宗教？</vt:lpstr>
      <vt:lpstr>你知道什麼是伊斯蘭教式的打招呼嗎？</vt:lpstr>
      <vt:lpstr>跟我們有點不一樣</vt:lpstr>
      <vt:lpstr>開齋節起源</vt:lpstr>
      <vt:lpstr>該怎麼做呢？</vt:lpstr>
      <vt:lpstr>該怎麼做呢？</vt:lpstr>
      <vt:lpstr>開齋節的好食光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me</dc:title>
  <dc:creator>Amy Tsao</dc:creator>
  <cp:lastModifiedBy>admin</cp:lastModifiedBy>
  <cp:revision>72</cp:revision>
  <dcterms:created xsi:type="dcterms:W3CDTF">2015-09-08T06:45:58Z</dcterms:created>
  <dcterms:modified xsi:type="dcterms:W3CDTF">2016-05-13T07:32:51Z</dcterms:modified>
</cp:coreProperties>
</file>