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8" r:id="rId2"/>
    <p:sldId id="279" r:id="rId3"/>
    <p:sldId id="280" r:id="rId4"/>
    <p:sldId id="268" r:id="rId5"/>
    <p:sldId id="273" r:id="rId6"/>
    <p:sldId id="269" r:id="rId7"/>
    <p:sldId id="270" r:id="rId8"/>
    <p:sldId id="272" r:id="rId9"/>
    <p:sldId id="274" r:id="rId10"/>
    <p:sldId id="275" r:id="rId11"/>
    <p:sldId id="276" r:id="rId12"/>
    <p:sldId id="277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025"/>
    <a:srgbClr val="E9515F"/>
    <a:srgbClr val="1E787C"/>
    <a:srgbClr val="EC6A76"/>
    <a:srgbClr val="FFCC66"/>
    <a:srgbClr val="6AE6EC"/>
    <a:srgbClr val="FF3399"/>
    <a:srgbClr val="26989E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424" autoAdjust="0"/>
  </p:normalViewPr>
  <p:slideViewPr>
    <p:cSldViewPr>
      <p:cViewPr varScale="1">
        <p:scale>
          <a:sx n="64" d="100"/>
          <a:sy n="64" d="100"/>
        </p:scale>
        <p:origin x="6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4D07D-5C7B-431E-87DE-8BAA2880201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872A7935-4FB8-4CC9-AE2E-B44AC41BC422}">
      <dgm:prSet phldrT="[文字]"/>
      <dgm:spPr/>
      <dgm:t>
        <a:bodyPr/>
        <a:lstStyle/>
        <a:p>
          <a:r>
            <a:rPr lang="zh-TW" altLang="en-US" b="1" i="0" dirty="0" smtClean="0"/>
            <a:t>送神</a:t>
          </a:r>
          <a:endParaRPr lang="zh-TW" altLang="en-US" dirty="0"/>
        </a:p>
      </dgm:t>
    </dgm:pt>
    <dgm:pt modelId="{319918D2-AE23-48ED-A4B9-EFFC45A89F08}" type="parTrans" cxnId="{DD1A92A6-BCD8-409B-BA0F-6345FC2D710E}">
      <dgm:prSet/>
      <dgm:spPr/>
      <dgm:t>
        <a:bodyPr/>
        <a:lstStyle/>
        <a:p>
          <a:endParaRPr lang="zh-TW" altLang="en-US"/>
        </a:p>
      </dgm:t>
    </dgm:pt>
    <dgm:pt modelId="{2E559C1E-976D-4C4E-B347-1DE8E7217D00}" type="sibTrans" cxnId="{DD1A92A6-BCD8-409B-BA0F-6345FC2D710E}">
      <dgm:prSet/>
      <dgm:spPr/>
      <dgm:t>
        <a:bodyPr/>
        <a:lstStyle/>
        <a:p>
          <a:endParaRPr lang="zh-TW" altLang="en-US"/>
        </a:p>
      </dgm:t>
    </dgm:pt>
    <dgm:pt modelId="{1FD09946-F759-413C-81BD-2686603C6D72}">
      <dgm:prSet phldrT="[文字]"/>
      <dgm:spPr/>
      <dgm:t>
        <a:bodyPr/>
        <a:lstStyle/>
        <a:p>
          <a:r>
            <a:rPr lang="zh-TW" altLang="en-US" b="1" i="0" dirty="0" smtClean="0"/>
            <a:t>吹粿</a:t>
          </a:r>
          <a:endParaRPr lang="zh-TW" altLang="en-US" dirty="0"/>
        </a:p>
      </dgm:t>
    </dgm:pt>
    <dgm:pt modelId="{FD34B5F6-684A-4473-95E7-72F7C5846F75}" type="parTrans" cxnId="{ADFE176C-F6F0-47A0-9405-9FEA720574E1}">
      <dgm:prSet/>
      <dgm:spPr/>
      <dgm:t>
        <a:bodyPr/>
        <a:lstStyle/>
        <a:p>
          <a:endParaRPr lang="zh-TW" altLang="en-US"/>
        </a:p>
      </dgm:t>
    </dgm:pt>
    <dgm:pt modelId="{F6E521A4-F8A8-4150-BE7A-CA17E47767D5}" type="sibTrans" cxnId="{ADFE176C-F6F0-47A0-9405-9FEA720574E1}">
      <dgm:prSet/>
      <dgm:spPr/>
      <dgm:t>
        <a:bodyPr/>
        <a:lstStyle/>
        <a:p>
          <a:endParaRPr lang="zh-TW" altLang="en-US"/>
        </a:p>
      </dgm:t>
    </dgm:pt>
    <dgm:pt modelId="{BD156E0E-A2EB-4950-9040-3B8016CF156B}">
      <dgm:prSet phldrT="[文字]"/>
      <dgm:spPr/>
      <dgm:t>
        <a:bodyPr/>
        <a:lstStyle/>
        <a:p>
          <a:r>
            <a:rPr lang="zh-TW" altLang="en-US" b="1" i="0" dirty="0" smtClean="0"/>
            <a:t>守歲</a:t>
          </a:r>
          <a:endParaRPr lang="zh-TW" altLang="en-US" dirty="0"/>
        </a:p>
      </dgm:t>
    </dgm:pt>
    <dgm:pt modelId="{BB091304-B631-4EE6-9934-8770B32CDB98}" type="parTrans" cxnId="{0501E378-C3E9-47DC-8578-A0DAE79F12E4}">
      <dgm:prSet/>
      <dgm:spPr/>
      <dgm:t>
        <a:bodyPr/>
        <a:lstStyle/>
        <a:p>
          <a:endParaRPr lang="zh-TW" altLang="en-US"/>
        </a:p>
      </dgm:t>
    </dgm:pt>
    <dgm:pt modelId="{62C64C6B-CB37-4221-9250-A3573EFDB59E}" type="sibTrans" cxnId="{0501E378-C3E9-47DC-8578-A0DAE79F12E4}">
      <dgm:prSet/>
      <dgm:spPr/>
      <dgm:t>
        <a:bodyPr/>
        <a:lstStyle/>
        <a:p>
          <a:endParaRPr lang="zh-TW" altLang="en-US"/>
        </a:p>
      </dgm:t>
    </dgm:pt>
    <dgm:pt modelId="{168ACC01-1228-4AE2-BC1E-CF187B0856EF}">
      <dgm:prSet phldrT="[文字]"/>
      <dgm:spPr/>
      <dgm:t>
        <a:bodyPr/>
        <a:lstStyle/>
        <a:p>
          <a:r>
            <a:rPr lang="zh-TW" altLang="en-US" b="1" i="0" dirty="0" smtClean="0"/>
            <a:t>辦年貨</a:t>
          </a:r>
          <a:endParaRPr lang="zh-TW" altLang="en-US" dirty="0"/>
        </a:p>
      </dgm:t>
    </dgm:pt>
    <dgm:pt modelId="{EB98BB04-FE65-4F2A-A235-2E88E8614DAE}" type="parTrans" cxnId="{2E667E6C-3268-4794-BDCD-5CDF33790CA2}">
      <dgm:prSet/>
      <dgm:spPr/>
      <dgm:t>
        <a:bodyPr/>
        <a:lstStyle/>
        <a:p>
          <a:endParaRPr lang="zh-TW" altLang="en-US"/>
        </a:p>
      </dgm:t>
    </dgm:pt>
    <dgm:pt modelId="{7318475F-8528-401D-B73F-891B616904C2}" type="sibTrans" cxnId="{2E667E6C-3268-4794-BDCD-5CDF33790CA2}">
      <dgm:prSet/>
      <dgm:spPr/>
      <dgm:t>
        <a:bodyPr/>
        <a:lstStyle/>
        <a:p>
          <a:endParaRPr lang="zh-TW" altLang="en-US"/>
        </a:p>
      </dgm:t>
    </dgm:pt>
    <dgm:pt modelId="{4B4C2474-6543-48C2-8BB3-F1C66C7A19BE}">
      <dgm:prSet phldrT="[文字]"/>
      <dgm:spPr/>
      <dgm:t>
        <a:bodyPr/>
        <a:lstStyle/>
        <a:p>
          <a:r>
            <a:rPr lang="zh-TW" altLang="en-US" b="1" i="0" dirty="0" smtClean="0"/>
            <a:t>貼春聯</a:t>
          </a:r>
          <a:endParaRPr lang="zh-TW" altLang="en-US" dirty="0"/>
        </a:p>
      </dgm:t>
    </dgm:pt>
    <dgm:pt modelId="{624957A7-86F4-4566-BBA0-E04C2EA05D28}" type="parTrans" cxnId="{85500A03-8094-4202-947F-0758739BCCB1}">
      <dgm:prSet/>
      <dgm:spPr/>
      <dgm:t>
        <a:bodyPr/>
        <a:lstStyle/>
        <a:p>
          <a:endParaRPr lang="zh-TW" altLang="en-US"/>
        </a:p>
      </dgm:t>
    </dgm:pt>
    <dgm:pt modelId="{ED7BEE05-6526-406B-B2F2-92BC1B13E598}" type="sibTrans" cxnId="{85500A03-8094-4202-947F-0758739BCCB1}">
      <dgm:prSet/>
      <dgm:spPr/>
      <dgm:t>
        <a:bodyPr/>
        <a:lstStyle/>
        <a:p>
          <a:endParaRPr lang="zh-TW" altLang="en-US"/>
        </a:p>
      </dgm:t>
    </dgm:pt>
    <dgm:pt modelId="{383958A0-5BBA-4C4D-AFF4-57FDB6DAC2EB}">
      <dgm:prSet phldrT="[文字]"/>
      <dgm:spPr/>
      <dgm:t>
        <a:bodyPr/>
        <a:lstStyle/>
        <a:p>
          <a:r>
            <a:rPr lang="zh-TW" altLang="en-US" b="1" i="0" dirty="0" smtClean="0"/>
            <a:t>壓歲錢</a:t>
          </a:r>
          <a:endParaRPr lang="zh-TW" altLang="en-US" dirty="0"/>
        </a:p>
      </dgm:t>
    </dgm:pt>
    <dgm:pt modelId="{ADAF009E-CF0C-410F-86C1-76609AD526C7}" type="parTrans" cxnId="{52106005-631D-4655-B363-28A0816B7AD8}">
      <dgm:prSet/>
      <dgm:spPr/>
      <dgm:t>
        <a:bodyPr/>
        <a:lstStyle/>
        <a:p>
          <a:endParaRPr lang="zh-TW" altLang="en-US"/>
        </a:p>
      </dgm:t>
    </dgm:pt>
    <dgm:pt modelId="{557C39E7-15FF-489C-81B0-06866F487507}" type="sibTrans" cxnId="{52106005-631D-4655-B363-28A0816B7AD8}">
      <dgm:prSet/>
      <dgm:spPr/>
      <dgm:t>
        <a:bodyPr/>
        <a:lstStyle/>
        <a:p>
          <a:endParaRPr lang="zh-TW" altLang="en-US"/>
        </a:p>
      </dgm:t>
    </dgm:pt>
    <dgm:pt modelId="{5D10170E-77F9-45A5-BD1A-C51CB8EE586C}">
      <dgm:prSet phldrT="[文字]"/>
      <dgm:spPr/>
      <dgm:t>
        <a:bodyPr/>
        <a:lstStyle/>
        <a:p>
          <a:r>
            <a:rPr lang="zh-TW" altLang="en-US" b="1" i="0" dirty="0" smtClean="0"/>
            <a:t>圍爐</a:t>
          </a:r>
          <a:endParaRPr lang="zh-TW" altLang="en-US" dirty="0"/>
        </a:p>
      </dgm:t>
    </dgm:pt>
    <dgm:pt modelId="{117210DF-5916-4E2B-A715-B183BDDDE10F}" type="parTrans" cxnId="{68C08256-5348-4388-A204-26EAA40C545C}">
      <dgm:prSet/>
      <dgm:spPr/>
      <dgm:t>
        <a:bodyPr/>
        <a:lstStyle/>
        <a:p>
          <a:endParaRPr lang="zh-TW" altLang="en-US"/>
        </a:p>
      </dgm:t>
    </dgm:pt>
    <dgm:pt modelId="{6C351588-3D8E-4B67-B891-8E3C97E9D371}" type="sibTrans" cxnId="{68C08256-5348-4388-A204-26EAA40C545C}">
      <dgm:prSet/>
      <dgm:spPr/>
      <dgm:t>
        <a:bodyPr/>
        <a:lstStyle/>
        <a:p>
          <a:endParaRPr lang="zh-TW" altLang="en-US"/>
        </a:p>
      </dgm:t>
    </dgm:pt>
    <dgm:pt modelId="{F5550F08-91B0-4D23-AEA8-8E45D6BF052C}">
      <dgm:prSet phldrT="[文字]"/>
      <dgm:spPr/>
      <dgm:t>
        <a:bodyPr/>
        <a:lstStyle/>
        <a:p>
          <a:r>
            <a:rPr lang="zh-TW" altLang="en-US" b="1" i="0" dirty="0" smtClean="0"/>
            <a:t>祭祖與拜年</a:t>
          </a:r>
          <a:endParaRPr lang="zh-TW" altLang="en-US" dirty="0"/>
        </a:p>
      </dgm:t>
    </dgm:pt>
    <dgm:pt modelId="{6AE05B91-6380-47C5-9C4B-7A26CBD2B2EF}" type="parTrans" cxnId="{2252964C-2814-45D3-9CB3-C836B001799D}">
      <dgm:prSet/>
      <dgm:spPr/>
      <dgm:t>
        <a:bodyPr/>
        <a:lstStyle/>
        <a:p>
          <a:endParaRPr lang="zh-TW" altLang="en-US"/>
        </a:p>
      </dgm:t>
    </dgm:pt>
    <dgm:pt modelId="{CD14E6CF-E13A-4D64-BFDF-D7A6C9068946}" type="sibTrans" cxnId="{2252964C-2814-45D3-9CB3-C836B001799D}">
      <dgm:prSet/>
      <dgm:spPr/>
      <dgm:t>
        <a:bodyPr/>
        <a:lstStyle/>
        <a:p>
          <a:endParaRPr lang="zh-TW" altLang="en-US"/>
        </a:p>
      </dgm:t>
    </dgm:pt>
    <dgm:pt modelId="{B463DEF0-05F2-4593-BF59-CBA750B4E522}">
      <dgm:prSet phldrT="[文字]"/>
      <dgm:spPr/>
      <dgm:t>
        <a:bodyPr/>
        <a:lstStyle/>
        <a:p>
          <a:r>
            <a:rPr lang="zh-TW" altLang="en-US" b="1" i="0" dirty="0" smtClean="0"/>
            <a:t>回娘家</a:t>
          </a:r>
          <a:endParaRPr lang="zh-TW" altLang="en-US" dirty="0"/>
        </a:p>
      </dgm:t>
    </dgm:pt>
    <dgm:pt modelId="{29C810E5-9385-4899-833C-76401F9C1CA0}" type="parTrans" cxnId="{27931BA9-5A3D-4FDF-820F-02B8ED1F011A}">
      <dgm:prSet/>
      <dgm:spPr/>
      <dgm:t>
        <a:bodyPr/>
        <a:lstStyle/>
        <a:p>
          <a:endParaRPr lang="zh-TW" altLang="en-US"/>
        </a:p>
      </dgm:t>
    </dgm:pt>
    <dgm:pt modelId="{FA1D7A40-5C70-4CCD-8392-4025531B2B42}" type="sibTrans" cxnId="{27931BA9-5A3D-4FDF-820F-02B8ED1F011A}">
      <dgm:prSet/>
      <dgm:spPr/>
      <dgm:t>
        <a:bodyPr/>
        <a:lstStyle/>
        <a:p>
          <a:endParaRPr lang="zh-TW" altLang="en-US"/>
        </a:p>
      </dgm:t>
    </dgm:pt>
    <dgm:pt modelId="{E3A4102B-B53B-491C-A9B2-565FB8368E62}">
      <dgm:prSet phldrT="[文字]"/>
      <dgm:spPr/>
      <dgm:t>
        <a:bodyPr/>
        <a:lstStyle/>
        <a:p>
          <a:r>
            <a:rPr lang="zh-TW" altLang="en-US" b="1" i="0" dirty="0" smtClean="0"/>
            <a:t>接神</a:t>
          </a:r>
          <a:endParaRPr lang="zh-TW" altLang="en-US" dirty="0"/>
        </a:p>
      </dgm:t>
    </dgm:pt>
    <dgm:pt modelId="{CD9B1D1C-B3F1-4147-A93D-74DF814F265A}" type="parTrans" cxnId="{9B5A9CCF-50E1-4EC7-A83A-CF33A4364965}">
      <dgm:prSet/>
      <dgm:spPr/>
      <dgm:t>
        <a:bodyPr/>
        <a:lstStyle/>
        <a:p>
          <a:endParaRPr lang="zh-TW" altLang="en-US"/>
        </a:p>
      </dgm:t>
    </dgm:pt>
    <dgm:pt modelId="{E20291EC-4254-4D1D-B7C1-016632604839}" type="sibTrans" cxnId="{9B5A9CCF-50E1-4EC7-A83A-CF33A4364965}">
      <dgm:prSet/>
      <dgm:spPr/>
      <dgm:t>
        <a:bodyPr/>
        <a:lstStyle/>
        <a:p>
          <a:endParaRPr lang="zh-TW" altLang="en-US"/>
        </a:p>
      </dgm:t>
    </dgm:pt>
    <dgm:pt modelId="{F35C3159-8C62-4912-B0A5-5135D91F6DD8}">
      <dgm:prSet phldrT="[文字]"/>
      <dgm:spPr/>
      <dgm:t>
        <a:bodyPr/>
        <a:lstStyle/>
        <a:p>
          <a:r>
            <a:rPr lang="zh-TW" altLang="en-US" b="1" i="0" smtClean="0"/>
            <a:t>開市大吉</a:t>
          </a:r>
          <a:endParaRPr lang="zh-TW" altLang="en-US" dirty="0"/>
        </a:p>
      </dgm:t>
    </dgm:pt>
    <dgm:pt modelId="{71399A98-21EE-48C1-B3AE-CDF84B2E7E45}" type="parTrans" cxnId="{CCB796E7-9122-440E-B1A7-1B18323EF74B}">
      <dgm:prSet/>
      <dgm:spPr/>
      <dgm:t>
        <a:bodyPr/>
        <a:lstStyle/>
        <a:p>
          <a:endParaRPr lang="zh-TW" altLang="en-US"/>
        </a:p>
      </dgm:t>
    </dgm:pt>
    <dgm:pt modelId="{BF24F098-7B60-4FBF-947D-BC541F9D6A1A}" type="sibTrans" cxnId="{CCB796E7-9122-440E-B1A7-1B18323EF74B}">
      <dgm:prSet/>
      <dgm:spPr/>
      <dgm:t>
        <a:bodyPr/>
        <a:lstStyle/>
        <a:p>
          <a:endParaRPr lang="zh-TW" altLang="en-US"/>
        </a:p>
      </dgm:t>
    </dgm:pt>
    <dgm:pt modelId="{D4605F2D-0037-412A-8B18-BC4BDB2CD3D6}" type="pres">
      <dgm:prSet presAssocID="{A8A4D07D-5C7B-431E-87DE-8BAA2880201B}" presName="CompostProcess" presStyleCnt="0">
        <dgm:presLayoutVars>
          <dgm:dir/>
          <dgm:resizeHandles val="exact"/>
        </dgm:presLayoutVars>
      </dgm:prSet>
      <dgm:spPr/>
    </dgm:pt>
    <dgm:pt modelId="{4278D7EC-6434-4E7E-A905-2824872277DC}" type="pres">
      <dgm:prSet presAssocID="{A8A4D07D-5C7B-431E-87DE-8BAA2880201B}" presName="arrow" presStyleLbl="bgShp" presStyleIdx="0" presStyleCnt="1"/>
      <dgm:spPr/>
    </dgm:pt>
    <dgm:pt modelId="{4ABC720B-E868-4760-840D-3F3587467B0E}" type="pres">
      <dgm:prSet presAssocID="{A8A4D07D-5C7B-431E-87DE-8BAA2880201B}" presName="linearProcess" presStyleCnt="0"/>
      <dgm:spPr/>
    </dgm:pt>
    <dgm:pt modelId="{7E908C5A-5774-48DF-9075-BA56F25AC8AD}" type="pres">
      <dgm:prSet presAssocID="{872A7935-4FB8-4CC9-AE2E-B44AC41BC422}" presName="tex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A97C46-B5D4-49CF-8B6A-D954BB130431}" type="pres">
      <dgm:prSet presAssocID="{2E559C1E-976D-4C4E-B347-1DE8E7217D00}" presName="sibTrans" presStyleCnt="0"/>
      <dgm:spPr/>
    </dgm:pt>
    <dgm:pt modelId="{34E53EC5-0C44-4328-A095-B8B8FAFEA0BA}" type="pres">
      <dgm:prSet presAssocID="{1FD09946-F759-413C-81BD-2686603C6D72}" presName="text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5826C2-0D8C-4503-A004-5107375735EC}" type="pres">
      <dgm:prSet presAssocID="{F6E521A4-F8A8-4150-BE7A-CA17E47767D5}" presName="sibTrans" presStyleCnt="0"/>
      <dgm:spPr/>
    </dgm:pt>
    <dgm:pt modelId="{C2D2146E-11A3-48C1-A9D7-E4DCF660DC8B}" type="pres">
      <dgm:prSet presAssocID="{168ACC01-1228-4AE2-BC1E-CF187B0856EF}" presName="text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C1645-B233-4864-9824-CAA806EF918C}" type="pres">
      <dgm:prSet presAssocID="{7318475F-8528-401D-B73F-891B616904C2}" presName="sibTrans" presStyleCnt="0"/>
      <dgm:spPr/>
    </dgm:pt>
    <dgm:pt modelId="{5E1795B3-AD10-4AFE-92E0-583E565ED0A8}" type="pres">
      <dgm:prSet presAssocID="{4B4C2474-6543-48C2-8BB3-F1C66C7A19BE}" presName="text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65B831-F5A2-4DED-A106-0BFCEB8018D5}" type="pres">
      <dgm:prSet presAssocID="{ED7BEE05-6526-406B-B2F2-92BC1B13E598}" presName="sibTrans" presStyleCnt="0"/>
      <dgm:spPr/>
    </dgm:pt>
    <dgm:pt modelId="{55E60EA4-9DE4-4D48-BE2E-225CC5E20C56}" type="pres">
      <dgm:prSet presAssocID="{5D10170E-77F9-45A5-BD1A-C51CB8EE586C}" presName="text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3627FD-7E0F-4D40-B6A8-F59FF81D27C8}" type="pres">
      <dgm:prSet presAssocID="{6C351588-3D8E-4B67-B891-8E3C97E9D371}" presName="sibTrans" presStyleCnt="0"/>
      <dgm:spPr/>
    </dgm:pt>
    <dgm:pt modelId="{1F81A122-6EA5-4843-9EB0-934C74537D47}" type="pres">
      <dgm:prSet presAssocID="{383958A0-5BBA-4C4D-AFF4-57FDB6DAC2EB}" presName="text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8A3CE7-355E-4C41-A014-CD60E7ABA262}" type="pres">
      <dgm:prSet presAssocID="{557C39E7-15FF-489C-81B0-06866F487507}" presName="sibTrans" presStyleCnt="0"/>
      <dgm:spPr/>
    </dgm:pt>
    <dgm:pt modelId="{E5DA6996-C9AE-4A51-8040-47547ADFBEF6}" type="pres">
      <dgm:prSet presAssocID="{BD156E0E-A2EB-4950-9040-3B8016CF156B}" presName="text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F4765-2E2A-4D01-90E5-52D77C5AF67A}" type="pres">
      <dgm:prSet presAssocID="{62C64C6B-CB37-4221-9250-A3573EFDB59E}" presName="sibTrans" presStyleCnt="0"/>
      <dgm:spPr/>
    </dgm:pt>
    <dgm:pt modelId="{F00A558B-6FE3-4035-AD79-D202E7AF3C04}" type="pres">
      <dgm:prSet presAssocID="{F5550F08-91B0-4D23-AEA8-8E45D6BF052C}" presName="text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8391F6-E099-47DB-8B54-5D3E11495857}" type="pres">
      <dgm:prSet presAssocID="{CD14E6CF-E13A-4D64-BFDF-D7A6C9068946}" presName="sibTrans" presStyleCnt="0"/>
      <dgm:spPr/>
    </dgm:pt>
    <dgm:pt modelId="{BBEC90F4-17FD-4FFE-9348-0C134F814AAB}" type="pres">
      <dgm:prSet presAssocID="{B463DEF0-05F2-4593-BF59-CBA750B4E522}" presName="text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CBE3AD-C888-4333-B63E-E06AA2DB4A42}" type="pres">
      <dgm:prSet presAssocID="{FA1D7A40-5C70-4CCD-8392-4025531B2B42}" presName="sibTrans" presStyleCnt="0"/>
      <dgm:spPr/>
    </dgm:pt>
    <dgm:pt modelId="{C6314431-5A2F-4DA0-9031-00B6628B61F0}" type="pres">
      <dgm:prSet presAssocID="{E3A4102B-B53B-491C-A9B2-565FB8368E62}" presName="text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E6757F-015B-419E-B4C0-94D3E0307AB5}" type="pres">
      <dgm:prSet presAssocID="{E20291EC-4254-4D1D-B7C1-016632604839}" presName="sibTrans" presStyleCnt="0"/>
      <dgm:spPr/>
    </dgm:pt>
    <dgm:pt modelId="{99754F21-4920-4F4B-9FD7-D55381F7D996}" type="pres">
      <dgm:prSet presAssocID="{F35C3159-8C62-4912-B0A5-5135D91F6DD8}" presName="text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C08256-5348-4388-A204-26EAA40C545C}" srcId="{A8A4D07D-5C7B-431E-87DE-8BAA2880201B}" destId="{5D10170E-77F9-45A5-BD1A-C51CB8EE586C}" srcOrd="4" destOrd="0" parTransId="{117210DF-5916-4E2B-A715-B183BDDDE10F}" sibTransId="{6C351588-3D8E-4B67-B891-8E3C97E9D371}"/>
    <dgm:cxn modelId="{5408B5FB-240D-4C5B-BB8D-970DDE629C9E}" type="presOf" srcId="{F35C3159-8C62-4912-B0A5-5135D91F6DD8}" destId="{99754F21-4920-4F4B-9FD7-D55381F7D996}" srcOrd="0" destOrd="0" presId="urn:microsoft.com/office/officeart/2005/8/layout/hProcess9"/>
    <dgm:cxn modelId="{85500A03-8094-4202-947F-0758739BCCB1}" srcId="{A8A4D07D-5C7B-431E-87DE-8BAA2880201B}" destId="{4B4C2474-6543-48C2-8BB3-F1C66C7A19BE}" srcOrd="3" destOrd="0" parTransId="{624957A7-86F4-4566-BBA0-E04C2EA05D28}" sibTransId="{ED7BEE05-6526-406B-B2F2-92BC1B13E598}"/>
    <dgm:cxn modelId="{2252964C-2814-45D3-9CB3-C836B001799D}" srcId="{A8A4D07D-5C7B-431E-87DE-8BAA2880201B}" destId="{F5550F08-91B0-4D23-AEA8-8E45D6BF052C}" srcOrd="7" destOrd="0" parTransId="{6AE05B91-6380-47C5-9C4B-7A26CBD2B2EF}" sibTransId="{CD14E6CF-E13A-4D64-BFDF-D7A6C9068946}"/>
    <dgm:cxn modelId="{F4C27B99-0ACF-454B-97C7-2FFBF32EC3A2}" type="presOf" srcId="{A8A4D07D-5C7B-431E-87DE-8BAA2880201B}" destId="{D4605F2D-0037-412A-8B18-BC4BDB2CD3D6}" srcOrd="0" destOrd="0" presId="urn:microsoft.com/office/officeart/2005/8/layout/hProcess9"/>
    <dgm:cxn modelId="{0501E378-C3E9-47DC-8578-A0DAE79F12E4}" srcId="{A8A4D07D-5C7B-431E-87DE-8BAA2880201B}" destId="{BD156E0E-A2EB-4950-9040-3B8016CF156B}" srcOrd="6" destOrd="0" parTransId="{BB091304-B631-4EE6-9934-8770B32CDB98}" sibTransId="{62C64C6B-CB37-4221-9250-A3573EFDB59E}"/>
    <dgm:cxn modelId="{A5DB989E-CE47-4FA1-A9D5-75CD96B9F222}" type="presOf" srcId="{BD156E0E-A2EB-4950-9040-3B8016CF156B}" destId="{E5DA6996-C9AE-4A51-8040-47547ADFBEF6}" srcOrd="0" destOrd="0" presId="urn:microsoft.com/office/officeart/2005/8/layout/hProcess9"/>
    <dgm:cxn modelId="{F33872AB-6B44-4566-807D-3D3A9F0029EF}" type="presOf" srcId="{168ACC01-1228-4AE2-BC1E-CF187B0856EF}" destId="{C2D2146E-11A3-48C1-A9D7-E4DCF660DC8B}" srcOrd="0" destOrd="0" presId="urn:microsoft.com/office/officeart/2005/8/layout/hProcess9"/>
    <dgm:cxn modelId="{26A6149A-7455-45E3-B397-69E645F8CEEF}" type="presOf" srcId="{F5550F08-91B0-4D23-AEA8-8E45D6BF052C}" destId="{F00A558B-6FE3-4035-AD79-D202E7AF3C04}" srcOrd="0" destOrd="0" presId="urn:microsoft.com/office/officeart/2005/8/layout/hProcess9"/>
    <dgm:cxn modelId="{0ED83341-6759-4E24-9F03-7A361771405E}" type="presOf" srcId="{E3A4102B-B53B-491C-A9B2-565FB8368E62}" destId="{C6314431-5A2F-4DA0-9031-00B6628B61F0}" srcOrd="0" destOrd="0" presId="urn:microsoft.com/office/officeart/2005/8/layout/hProcess9"/>
    <dgm:cxn modelId="{F6F75CE8-1174-430E-BA53-318BE6224A15}" type="presOf" srcId="{1FD09946-F759-413C-81BD-2686603C6D72}" destId="{34E53EC5-0C44-4328-A095-B8B8FAFEA0BA}" srcOrd="0" destOrd="0" presId="urn:microsoft.com/office/officeart/2005/8/layout/hProcess9"/>
    <dgm:cxn modelId="{2779E4A6-190E-441C-9FCE-C4C37D7F7FF0}" type="presOf" srcId="{872A7935-4FB8-4CC9-AE2E-B44AC41BC422}" destId="{7E908C5A-5774-48DF-9075-BA56F25AC8AD}" srcOrd="0" destOrd="0" presId="urn:microsoft.com/office/officeart/2005/8/layout/hProcess9"/>
    <dgm:cxn modelId="{DD1A92A6-BCD8-409B-BA0F-6345FC2D710E}" srcId="{A8A4D07D-5C7B-431E-87DE-8BAA2880201B}" destId="{872A7935-4FB8-4CC9-AE2E-B44AC41BC422}" srcOrd="0" destOrd="0" parTransId="{319918D2-AE23-48ED-A4B9-EFFC45A89F08}" sibTransId="{2E559C1E-976D-4C4E-B347-1DE8E7217D00}"/>
    <dgm:cxn modelId="{CCB796E7-9122-440E-B1A7-1B18323EF74B}" srcId="{A8A4D07D-5C7B-431E-87DE-8BAA2880201B}" destId="{F35C3159-8C62-4912-B0A5-5135D91F6DD8}" srcOrd="10" destOrd="0" parTransId="{71399A98-21EE-48C1-B3AE-CDF84B2E7E45}" sibTransId="{BF24F098-7B60-4FBF-947D-BC541F9D6A1A}"/>
    <dgm:cxn modelId="{ADFE176C-F6F0-47A0-9405-9FEA720574E1}" srcId="{A8A4D07D-5C7B-431E-87DE-8BAA2880201B}" destId="{1FD09946-F759-413C-81BD-2686603C6D72}" srcOrd="1" destOrd="0" parTransId="{FD34B5F6-684A-4473-95E7-72F7C5846F75}" sibTransId="{F6E521A4-F8A8-4150-BE7A-CA17E47767D5}"/>
    <dgm:cxn modelId="{2E667E6C-3268-4794-BDCD-5CDF33790CA2}" srcId="{A8A4D07D-5C7B-431E-87DE-8BAA2880201B}" destId="{168ACC01-1228-4AE2-BC1E-CF187B0856EF}" srcOrd="2" destOrd="0" parTransId="{EB98BB04-FE65-4F2A-A235-2E88E8614DAE}" sibTransId="{7318475F-8528-401D-B73F-891B616904C2}"/>
    <dgm:cxn modelId="{870D0616-41EB-4705-9A9C-5F2EB1622B31}" type="presOf" srcId="{4B4C2474-6543-48C2-8BB3-F1C66C7A19BE}" destId="{5E1795B3-AD10-4AFE-92E0-583E565ED0A8}" srcOrd="0" destOrd="0" presId="urn:microsoft.com/office/officeart/2005/8/layout/hProcess9"/>
    <dgm:cxn modelId="{885A2D73-D371-47F5-B877-D39285596C23}" type="presOf" srcId="{5D10170E-77F9-45A5-BD1A-C51CB8EE586C}" destId="{55E60EA4-9DE4-4D48-BE2E-225CC5E20C56}" srcOrd="0" destOrd="0" presId="urn:microsoft.com/office/officeart/2005/8/layout/hProcess9"/>
    <dgm:cxn modelId="{27931BA9-5A3D-4FDF-820F-02B8ED1F011A}" srcId="{A8A4D07D-5C7B-431E-87DE-8BAA2880201B}" destId="{B463DEF0-05F2-4593-BF59-CBA750B4E522}" srcOrd="8" destOrd="0" parTransId="{29C810E5-9385-4899-833C-76401F9C1CA0}" sibTransId="{FA1D7A40-5C70-4CCD-8392-4025531B2B42}"/>
    <dgm:cxn modelId="{9B5A9CCF-50E1-4EC7-A83A-CF33A4364965}" srcId="{A8A4D07D-5C7B-431E-87DE-8BAA2880201B}" destId="{E3A4102B-B53B-491C-A9B2-565FB8368E62}" srcOrd="9" destOrd="0" parTransId="{CD9B1D1C-B3F1-4147-A93D-74DF814F265A}" sibTransId="{E20291EC-4254-4D1D-B7C1-016632604839}"/>
    <dgm:cxn modelId="{4886706B-94E2-4415-9917-2029D06F50B3}" type="presOf" srcId="{B463DEF0-05F2-4593-BF59-CBA750B4E522}" destId="{BBEC90F4-17FD-4FFE-9348-0C134F814AAB}" srcOrd="0" destOrd="0" presId="urn:microsoft.com/office/officeart/2005/8/layout/hProcess9"/>
    <dgm:cxn modelId="{52106005-631D-4655-B363-28A0816B7AD8}" srcId="{A8A4D07D-5C7B-431E-87DE-8BAA2880201B}" destId="{383958A0-5BBA-4C4D-AFF4-57FDB6DAC2EB}" srcOrd="5" destOrd="0" parTransId="{ADAF009E-CF0C-410F-86C1-76609AD526C7}" sibTransId="{557C39E7-15FF-489C-81B0-06866F487507}"/>
    <dgm:cxn modelId="{046B1904-26F2-4604-8A74-05E8C52E6CA2}" type="presOf" srcId="{383958A0-5BBA-4C4D-AFF4-57FDB6DAC2EB}" destId="{1F81A122-6EA5-4843-9EB0-934C74537D47}" srcOrd="0" destOrd="0" presId="urn:microsoft.com/office/officeart/2005/8/layout/hProcess9"/>
    <dgm:cxn modelId="{42F16E79-2E63-4D78-9DDF-9D21E2831EBD}" type="presParOf" srcId="{D4605F2D-0037-412A-8B18-BC4BDB2CD3D6}" destId="{4278D7EC-6434-4E7E-A905-2824872277DC}" srcOrd="0" destOrd="0" presId="urn:microsoft.com/office/officeart/2005/8/layout/hProcess9"/>
    <dgm:cxn modelId="{69347E4B-F912-4664-B8F6-0B68481D645D}" type="presParOf" srcId="{D4605F2D-0037-412A-8B18-BC4BDB2CD3D6}" destId="{4ABC720B-E868-4760-840D-3F3587467B0E}" srcOrd="1" destOrd="0" presId="urn:microsoft.com/office/officeart/2005/8/layout/hProcess9"/>
    <dgm:cxn modelId="{CC50F7D3-0D8F-4710-ABB3-7066BCEA60CF}" type="presParOf" srcId="{4ABC720B-E868-4760-840D-3F3587467B0E}" destId="{7E908C5A-5774-48DF-9075-BA56F25AC8AD}" srcOrd="0" destOrd="0" presId="urn:microsoft.com/office/officeart/2005/8/layout/hProcess9"/>
    <dgm:cxn modelId="{512BA606-24F2-4786-8209-BF26B5C44667}" type="presParOf" srcId="{4ABC720B-E868-4760-840D-3F3587467B0E}" destId="{B1A97C46-B5D4-49CF-8B6A-D954BB130431}" srcOrd="1" destOrd="0" presId="urn:microsoft.com/office/officeart/2005/8/layout/hProcess9"/>
    <dgm:cxn modelId="{A41B68E4-1D03-47C7-B70C-7A006B068AF9}" type="presParOf" srcId="{4ABC720B-E868-4760-840D-3F3587467B0E}" destId="{34E53EC5-0C44-4328-A095-B8B8FAFEA0BA}" srcOrd="2" destOrd="0" presId="urn:microsoft.com/office/officeart/2005/8/layout/hProcess9"/>
    <dgm:cxn modelId="{C45FCBA5-7682-455D-B215-03F485CB8CDB}" type="presParOf" srcId="{4ABC720B-E868-4760-840D-3F3587467B0E}" destId="{B65826C2-0D8C-4503-A004-5107375735EC}" srcOrd="3" destOrd="0" presId="urn:microsoft.com/office/officeart/2005/8/layout/hProcess9"/>
    <dgm:cxn modelId="{CC7938F3-21D9-4F0A-AC63-54D0A642F29E}" type="presParOf" srcId="{4ABC720B-E868-4760-840D-3F3587467B0E}" destId="{C2D2146E-11A3-48C1-A9D7-E4DCF660DC8B}" srcOrd="4" destOrd="0" presId="urn:microsoft.com/office/officeart/2005/8/layout/hProcess9"/>
    <dgm:cxn modelId="{31BDAA17-585E-4487-AF5C-17C7F8218CAE}" type="presParOf" srcId="{4ABC720B-E868-4760-840D-3F3587467B0E}" destId="{D5EC1645-B233-4864-9824-CAA806EF918C}" srcOrd="5" destOrd="0" presId="urn:microsoft.com/office/officeart/2005/8/layout/hProcess9"/>
    <dgm:cxn modelId="{DF0E95F0-C05B-4253-9462-C9978A36F29F}" type="presParOf" srcId="{4ABC720B-E868-4760-840D-3F3587467B0E}" destId="{5E1795B3-AD10-4AFE-92E0-583E565ED0A8}" srcOrd="6" destOrd="0" presId="urn:microsoft.com/office/officeart/2005/8/layout/hProcess9"/>
    <dgm:cxn modelId="{43FC62C2-E75A-417E-BDB7-2F2673A36214}" type="presParOf" srcId="{4ABC720B-E868-4760-840D-3F3587467B0E}" destId="{3165B831-F5A2-4DED-A106-0BFCEB8018D5}" srcOrd="7" destOrd="0" presId="urn:microsoft.com/office/officeart/2005/8/layout/hProcess9"/>
    <dgm:cxn modelId="{C4204F06-2C51-45FE-9537-86A941A3252B}" type="presParOf" srcId="{4ABC720B-E868-4760-840D-3F3587467B0E}" destId="{55E60EA4-9DE4-4D48-BE2E-225CC5E20C56}" srcOrd="8" destOrd="0" presId="urn:microsoft.com/office/officeart/2005/8/layout/hProcess9"/>
    <dgm:cxn modelId="{1AD02DBF-DC85-406A-B013-B935A0492B12}" type="presParOf" srcId="{4ABC720B-E868-4760-840D-3F3587467B0E}" destId="{E43627FD-7E0F-4D40-B6A8-F59FF81D27C8}" srcOrd="9" destOrd="0" presId="urn:microsoft.com/office/officeart/2005/8/layout/hProcess9"/>
    <dgm:cxn modelId="{48C67260-9552-4698-82B3-C238B8EEA717}" type="presParOf" srcId="{4ABC720B-E868-4760-840D-3F3587467B0E}" destId="{1F81A122-6EA5-4843-9EB0-934C74537D47}" srcOrd="10" destOrd="0" presId="urn:microsoft.com/office/officeart/2005/8/layout/hProcess9"/>
    <dgm:cxn modelId="{A442308A-987B-41D5-8459-9499EA6F7F93}" type="presParOf" srcId="{4ABC720B-E868-4760-840D-3F3587467B0E}" destId="{BB8A3CE7-355E-4C41-A014-CD60E7ABA262}" srcOrd="11" destOrd="0" presId="urn:microsoft.com/office/officeart/2005/8/layout/hProcess9"/>
    <dgm:cxn modelId="{EB8896EB-EAC0-4070-8E01-CB4D0A2E72E1}" type="presParOf" srcId="{4ABC720B-E868-4760-840D-3F3587467B0E}" destId="{E5DA6996-C9AE-4A51-8040-47547ADFBEF6}" srcOrd="12" destOrd="0" presId="urn:microsoft.com/office/officeart/2005/8/layout/hProcess9"/>
    <dgm:cxn modelId="{A7D9BE67-1E4A-4C67-8CFF-3A3AFF5BF773}" type="presParOf" srcId="{4ABC720B-E868-4760-840D-3F3587467B0E}" destId="{787F4765-2E2A-4D01-90E5-52D77C5AF67A}" srcOrd="13" destOrd="0" presId="urn:microsoft.com/office/officeart/2005/8/layout/hProcess9"/>
    <dgm:cxn modelId="{89314DBC-E96A-4FD4-A061-B2382C22D1E0}" type="presParOf" srcId="{4ABC720B-E868-4760-840D-3F3587467B0E}" destId="{F00A558B-6FE3-4035-AD79-D202E7AF3C04}" srcOrd="14" destOrd="0" presId="urn:microsoft.com/office/officeart/2005/8/layout/hProcess9"/>
    <dgm:cxn modelId="{C5BD2878-77CE-446E-91B5-DF5BF046FE26}" type="presParOf" srcId="{4ABC720B-E868-4760-840D-3F3587467B0E}" destId="{298391F6-E099-47DB-8B54-5D3E11495857}" srcOrd="15" destOrd="0" presId="urn:microsoft.com/office/officeart/2005/8/layout/hProcess9"/>
    <dgm:cxn modelId="{6690B83E-ADD3-4EE2-B6C5-293D4FA74FAB}" type="presParOf" srcId="{4ABC720B-E868-4760-840D-3F3587467B0E}" destId="{BBEC90F4-17FD-4FFE-9348-0C134F814AAB}" srcOrd="16" destOrd="0" presId="urn:microsoft.com/office/officeart/2005/8/layout/hProcess9"/>
    <dgm:cxn modelId="{E0E77D20-B57C-4A3F-BF34-E66A5E739F41}" type="presParOf" srcId="{4ABC720B-E868-4760-840D-3F3587467B0E}" destId="{83CBE3AD-C888-4333-B63E-E06AA2DB4A42}" srcOrd="17" destOrd="0" presId="urn:microsoft.com/office/officeart/2005/8/layout/hProcess9"/>
    <dgm:cxn modelId="{05F13E0F-7F8A-4E19-830E-DA120CA47643}" type="presParOf" srcId="{4ABC720B-E868-4760-840D-3F3587467B0E}" destId="{C6314431-5A2F-4DA0-9031-00B6628B61F0}" srcOrd="18" destOrd="0" presId="urn:microsoft.com/office/officeart/2005/8/layout/hProcess9"/>
    <dgm:cxn modelId="{66FDD633-8A75-4DAC-8160-87F03663BAC5}" type="presParOf" srcId="{4ABC720B-E868-4760-840D-3F3587467B0E}" destId="{C1E6757F-015B-419E-B4C0-94D3E0307AB5}" srcOrd="19" destOrd="0" presId="urn:microsoft.com/office/officeart/2005/8/layout/hProcess9"/>
    <dgm:cxn modelId="{6E88D51E-BD2D-4881-ACFA-7850278C55F6}" type="presParOf" srcId="{4ABC720B-E868-4760-840D-3F3587467B0E}" destId="{99754F21-4920-4F4B-9FD7-D55381F7D996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9B1B-4B0E-4B8D-803B-1B26CBA2870A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FD8F1-C6AA-4E0E-B63C-0229403FDF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8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D8F1-C6AA-4E0E-B63C-0229403FDF5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98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補充壓歲錢：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傳除夕夜時，一個名叫「祟」的怪獸會下山來搗亂，嚇得孩子晚上睡不好覺。這個怪獸不怕刀、不怕槍，就怕喜洋洋的紅色和銅錢的聲響，因此，大人便把銅錢裝進紅包，放在孩子的枕頭下面，讓祟不敢靠近，孩子就能安心睡好覺了。壓「祟」錢，後來取諧音成了「壓歲錢」，從此，就有了除夕夜發壓歲錢的習俗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D8F1-C6AA-4E0E-B63C-0229403FDF5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18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補充吉祥英文語彙：</a:t>
            </a:r>
            <a:endParaRPr lang="en-US" altLang="zh-TW" dirty="0" smtClean="0"/>
          </a:p>
          <a:p>
            <a:pPr fontAlgn="base" latinLnBrk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。餃子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Dumplings→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招財進寶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Wishing wealth comes to you</a:t>
            </a:r>
          </a:p>
          <a:p>
            <a:pPr fontAlgn="base" latinLnBrk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。年糕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 cake (new year cake)→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步步高陞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you have great progress in your career</a:t>
            </a:r>
          </a:p>
          <a:p>
            <a:pPr fontAlgn="base" latinLnBrk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白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蘿蔔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Chinese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raddiahs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好彩頭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a good beginning of the year</a:t>
            </a:r>
          </a:p>
          <a:p>
            <a:pPr fontAlgn="base" latinLnBrk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。鳳梨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Pineapples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財源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旺來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Wishing you prosperity and wealth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FD8F1-C6AA-4E0E-B63C-0229403FDF5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29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5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6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9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622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5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4007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1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2503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 defTabSz="457200"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64886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800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圖片引用來自網路公開下載，僅做為本計畫使用，不為營利用途</a:t>
            </a:r>
            <a:endParaRPr lang="zh-TW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1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youtube.com/watch?v=7BtHY39xRHw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fsoAyZJ7g" TargetMode="External"/><Relationship Id="rId2" Type="http://schemas.openxmlformats.org/officeDocument/2006/relationships/hyperlink" Target="https://etoe.tc.edu.tw/index/vrs/did/276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goo.com.tw/blog/Detail/%5b%E5%AF%A6%E7%94%A8%5d-%E6%96%B0%E5%B9%B4%E8%8B%B1%E6%96%87%E5%BD%99%E6%95%B4%E7%AF%87-%E9%81%8E%E5%B9%B4%E9%A3%9F%E7%89%A9%E5%8F%8A%E5%90%89%E7%A5%A5%E8%A9%B1%E5%A4%A7%E5%85%A8%EF%BC%81" TargetMode="External"/><Relationship Id="rId5" Type="http://schemas.openxmlformats.org/officeDocument/2006/relationships/hyperlink" Target="http://s0000.pixnet.net/blog/post/169983336-%E8%B3%80%E6%96%B0%E5%B9%B4%E9%81%8E%E6%96%B0%E5%B9%B4~%E5%B8%B6%E8%91%97%E5%B0%8F%E6%9C%8B%E5%8F%8B%E4%B8%80%E8%B5%B7%E8%AA%8D%E8%AD%98%E5%82%B3%E7%B5%B1%E5%B9%B4%E7%AF%80" TargetMode="External"/><Relationship Id="rId4" Type="http://schemas.openxmlformats.org/officeDocument/2006/relationships/hyperlink" Target="https://market.cloud.edu.tw/content/local/nanto/chonhin/1/1-1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35696" cy="1866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0" y="1957217"/>
            <a:ext cx="7431177" cy="1210615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105</a:t>
            </a:r>
            <a:r>
              <a:rPr lang="zh-TW" altLang="en-US" sz="4800" dirty="0" smtClean="0"/>
              <a:t>年教育部數位學伴計畫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3270" y="4397765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567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EB7025"/>
                </a:solidFill>
              </a:rPr>
              <a:t>過年活動一籮筐</a:t>
            </a:r>
            <a:endParaRPr lang="zh-TW" altLang="en-US" sz="6600" b="1" dirty="0">
              <a:solidFill>
                <a:srgbClr val="EB7025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78304049"/>
              </p:ext>
            </p:extLst>
          </p:nvPr>
        </p:nvGraphicFramePr>
        <p:xfrm>
          <a:off x="107504" y="2060848"/>
          <a:ext cx="8784976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23709" y="593409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+mn-ea"/>
              </a:rPr>
              <a:t>影片觀賞</a:t>
            </a:r>
            <a:r>
              <a:rPr lang="en-US" altLang="zh-TW" sz="2000" b="1" dirty="0" smtClean="0">
                <a:latin typeface="+mn-ea"/>
              </a:rPr>
              <a:t>GO!</a:t>
            </a:r>
          </a:p>
          <a:p>
            <a:r>
              <a:rPr lang="en-US" altLang="zh-TW" sz="2000" b="1" dirty="0">
                <a:latin typeface="+mn-ea"/>
                <a:hlinkClick r:id="rId7"/>
              </a:rPr>
              <a:t>https://</a:t>
            </a:r>
            <a:r>
              <a:rPr lang="en-US" altLang="zh-TW" sz="2000" b="1" dirty="0" smtClean="0">
                <a:latin typeface="+mn-ea"/>
                <a:hlinkClick r:id="rId7"/>
              </a:rPr>
              <a:t>www.youtube.com/watch?v=7BtHY39xRHw</a:t>
            </a:r>
            <a:endParaRPr lang="en-US" altLang="zh-TW" sz="2000" b="1" dirty="0" smtClean="0">
              <a:latin typeface="+mn-ea"/>
            </a:endParaRPr>
          </a:p>
          <a:p>
            <a:endParaRPr lang="en-US" altLang="zh-TW" sz="2000" b="1" dirty="0" smtClean="0">
              <a:solidFill>
                <a:schemeClr val="accent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79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EB7025"/>
                </a:solidFill>
              </a:rPr>
              <a:t>過年課外英文補充</a:t>
            </a:r>
            <a:endParaRPr lang="zh-TW" altLang="en-US" sz="6600" b="1" dirty="0">
              <a:solidFill>
                <a:srgbClr val="EB7025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4759" y="1988840"/>
            <a:ext cx="9087012" cy="4471829"/>
            <a:chOff x="146057" y="2093585"/>
            <a:chExt cx="9087012" cy="4471829"/>
          </a:xfrm>
        </p:grpSpPr>
        <p:pic>
          <p:nvPicPr>
            <p:cNvPr id="6146" name="Picture 2" descr="「除夕」的圖片搜尋結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7" y="2093585"/>
              <a:ext cx="2781979" cy="2491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46058" y="4662910"/>
              <a:ext cx="2781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latin typeface="+mn-ea"/>
                </a:rPr>
                <a:t>除夕：</a:t>
              </a:r>
              <a:r>
                <a:rPr lang="en-US" altLang="zh-TW" sz="2000" b="1" dirty="0">
                  <a:latin typeface="+mn-ea"/>
                </a:rPr>
                <a:t>New Year's Eve</a:t>
              </a:r>
              <a:endParaRPr lang="zh-TW" altLang="en-US" sz="2000" b="1" dirty="0">
                <a:latin typeface="+mn-ea"/>
              </a:endParaRPr>
            </a:p>
          </p:txBody>
        </p:sp>
        <p:pic>
          <p:nvPicPr>
            <p:cNvPr id="6152" name="Picture 8" descr="「紅包」的圖片搜尋結果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971" y="3206506"/>
              <a:ext cx="2472409" cy="275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3174405" y="2638926"/>
              <a:ext cx="2632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latin typeface="+mn-ea"/>
                </a:rPr>
                <a:t>紅包：</a:t>
              </a:r>
              <a:r>
                <a:rPr lang="en-US" altLang="zh-TW" sz="2000" b="1" dirty="0" smtClean="0">
                  <a:latin typeface="+mn-ea"/>
                </a:rPr>
                <a:t>Red </a:t>
              </a:r>
              <a:r>
                <a:rPr lang="en-US" altLang="zh-TW" sz="2000" b="1" dirty="0">
                  <a:latin typeface="+mn-ea"/>
                </a:rPr>
                <a:t>envelope</a:t>
              </a:r>
              <a:endParaRPr lang="zh-TW" altLang="en-US" sz="2000" b="1" dirty="0">
                <a:latin typeface="+mn-ea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508267" y="6165304"/>
              <a:ext cx="3724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latin typeface="+mn-ea"/>
                </a:rPr>
                <a:t>放鞭炮：</a:t>
              </a:r>
              <a:r>
                <a:rPr lang="en-US" altLang="zh-TW" sz="2000" b="1" dirty="0" smtClean="0">
                  <a:latin typeface="+mn-ea"/>
                </a:rPr>
                <a:t>Lighting </a:t>
              </a:r>
              <a:r>
                <a:rPr lang="en-US" altLang="zh-TW" sz="2000" b="1" dirty="0">
                  <a:latin typeface="+mn-ea"/>
                </a:rPr>
                <a:t>firecrackers</a:t>
              </a:r>
              <a:endParaRPr lang="zh-TW" altLang="en-US" sz="2000" b="1" dirty="0">
                <a:latin typeface="+mn-ea"/>
              </a:endParaRPr>
            </a:p>
          </p:txBody>
        </p:sp>
        <p:pic>
          <p:nvPicPr>
            <p:cNvPr id="6160" name="Picture 16" descr="「放鞭炮」的圖片搜尋結果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314" y="3060851"/>
              <a:ext cx="3036708" cy="271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36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600" b="1" dirty="0">
                <a:solidFill>
                  <a:srgbClr val="FF0000"/>
                </a:solidFill>
              </a:rPr>
              <a:t>Happy New Year</a:t>
            </a:r>
            <a:endParaRPr lang="zh-TW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「新年快樂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450"/>
            <a:ext cx="9144000" cy="5032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EB7025"/>
                </a:solidFill>
              </a:rPr>
              <a:t>資料參考來源</a:t>
            </a:r>
            <a:endParaRPr lang="zh-TW" altLang="en-US" sz="6600" b="1" dirty="0">
              <a:solidFill>
                <a:srgbClr val="EB7025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etoe.tc.edu.tw/index/vrs/did/27600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www.youtube.com/watch?v=Z9fsoAyZJ7g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market.cloud.edu.tw/content/local/nanto/chonhin/1/1-1.htm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http://s0000.pixnet.net/blog/post/169983336-%E8%B3%80%E6%96%B0%E5%B9%B4%E9%81%8E%E6%96%B0%E5%B9%B4~%</a:t>
            </a:r>
            <a:r>
              <a:rPr lang="en-US" altLang="zh-TW" dirty="0" smtClean="0">
                <a:hlinkClick r:id="rId5"/>
              </a:rPr>
              <a:t>E5%B8%B6%E8%91%97%E5%B0%8F%E6%9C%8B%E5%8F%8B%E4%B8%80%E8%B5%B7%E8%AA%8D%E8%AD%98%E5%82%B3%E7%B5%B1%E5%B9%B4%E7%AF%80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6"/>
              </a:rPr>
              <a:t>https://engoo.com.tw/blog/Detail/%5B%E5%AF%A6%E7%94%A8%5D-%E6%96%B0%E5%B9%B4%E8%8B%B1%E6%96%87%E5%BD%99%E6%95%B4%E7%AF%87-%</a:t>
            </a:r>
            <a:r>
              <a:rPr lang="en-US" altLang="zh-TW" dirty="0" smtClean="0">
                <a:hlinkClick r:id="rId6"/>
              </a:rPr>
              <a:t>E9%81%8E%E5%B9%B4%E9%A3%9F%E7%89%A9%E5%8F%8A%E5%90%89%E7%A5%A5%E8%A9%B1%E5%A4%A7%E5%85%A8%EF%BC%81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7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7038" cy="15399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66928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中華電信暨基金會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《</a:t>
            </a:r>
            <a:r>
              <a:rPr lang="zh-TW" altLang="en-US" sz="4800" dirty="0" smtClean="0"/>
              <a:t>好厝邊</a:t>
            </a:r>
            <a:r>
              <a:rPr lang="en-US" altLang="zh-TW" sz="4800" dirty="0" smtClean="0"/>
              <a:t>》</a:t>
            </a:r>
            <a:r>
              <a:rPr lang="zh-TW" altLang="en-US" sz="4800" dirty="0" smtClean="0"/>
              <a:t>社區網路課輔計畫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59632" y="451405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51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82" y="0"/>
            <a:ext cx="1777770" cy="1844824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元大、輔大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夢想起飛公益合作案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0432" y="4293096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56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教學說明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內容版面配置區 3"/>
          <p:cNvSpPr txBox="1">
            <a:spLocks noGrp="1"/>
          </p:cNvSpPr>
          <p:nvPr>
            <p:ph sz="quarter" idx="1"/>
          </p:nvPr>
        </p:nvSpPr>
        <p:spPr>
          <a:xfrm>
            <a:off x="35496" y="2276872"/>
            <a:ext cx="9108504" cy="30367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TW" sz="800" b="1" dirty="0" smtClean="0">
              <a:solidFill>
                <a:srgbClr val="E9515F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1.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請小學伴分享過年常吃的食物</a:t>
            </a:r>
            <a:endParaRPr lang="en-US" altLang="zh-TW" sz="4000" dirty="0">
              <a:solidFill>
                <a:schemeClr val="accent6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2.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想看看年圖中節食物的涵義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3.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過年由來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(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補充壓歲錢由來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4.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過年習俗活動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0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EB7025"/>
                </a:solidFill>
              </a:rPr>
              <a:t>過年歡樂新氣象</a:t>
            </a:r>
            <a:endParaRPr lang="zh-TW" altLang="en-US" sz="6600" b="1" dirty="0">
              <a:solidFill>
                <a:srgbClr val="EB702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過年是一個令人期待的日子，不僅凝聚了家族的感情，更含有「歹的隨著舊年去，好的隨新年來」的吉象意味。</a:t>
            </a:r>
            <a:endParaRPr lang="en-US" altLang="zh-TW" dirty="0" smtClean="0">
              <a:latin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51520" y="3075107"/>
            <a:ext cx="8652817" cy="3591428"/>
            <a:chOff x="251520" y="3075107"/>
            <a:chExt cx="8652817" cy="3591428"/>
          </a:xfrm>
        </p:grpSpPr>
        <p:pic>
          <p:nvPicPr>
            <p:cNvPr id="5" name="Picture 2" descr="「動腦」的圖片搜尋結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075107"/>
              <a:ext cx="2532137" cy="359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雲朵形圖說文字 5"/>
            <p:cNvSpPr/>
            <p:nvPr/>
          </p:nvSpPr>
          <p:spPr>
            <a:xfrm>
              <a:off x="251520" y="3148077"/>
              <a:ext cx="5040560" cy="2010077"/>
            </a:xfrm>
            <a:prstGeom prst="cloudCallout">
              <a:avLst>
                <a:gd name="adj1" fmla="val 72658"/>
                <a:gd name="adj2" fmla="val 4775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105198" y="3460619"/>
              <a:ext cx="3619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FF0000"/>
                  </a:solidFill>
                </a:rPr>
                <a:t>回想一下</a:t>
              </a:r>
              <a:endParaRPr lang="en-US" altLang="zh-TW" sz="2800" dirty="0" smtClean="0">
                <a:solidFill>
                  <a:srgbClr val="FF0000"/>
                </a:solidFill>
              </a:endParaRPr>
            </a:p>
            <a:p>
              <a:r>
                <a:rPr lang="zh-TW" altLang="en-US" sz="2800" dirty="0" smtClean="0">
                  <a:solidFill>
                    <a:srgbClr val="FF0000"/>
                  </a:solidFill>
                </a:rPr>
                <a:t>過年時你常吃些</a:t>
              </a:r>
              <a:r>
                <a:rPr lang="zh-TW" altLang="en-US" sz="2800" dirty="0">
                  <a:solidFill>
                    <a:srgbClr val="FF0000"/>
                  </a:solidFill>
                </a:rPr>
                <a:t>什麼呢</a:t>
              </a:r>
              <a:r>
                <a:rPr lang="zh-TW" altLang="en-US" sz="2800" dirty="0" smtClean="0">
                  <a:solidFill>
                    <a:srgbClr val="FF0000"/>
                  </a:solidFill>
                </a:rPr>
                <a:t>？</a:t>
              </a:r>
              <a:endParaRPr lang="en-US" altLang="zh-TW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1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EB7025"/>
                </a:solidFill>
              </a:rPr>
              <a:t>年節食物</a:t>
            </a:r>
            <a:endParaRPr lang="zh-TW" altLang="en-US" sz="6600" b="1" dirty="0">
              <a:solidFill>
                <a:srgbClr val="EB7025"/>
              </a:solidFill>
            </a:endParaRPr>
          </a:p>
        </p:txBody>
      </p:sp>
      <p:pic>
        <p:nvPicPr>
          <p:cNvPr id="3074" name="Picture 2" descr="「蘋果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3791"/>
            <a:ext cx="1869115" cy="14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橘子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33" y="2060848"/>
            <a:ext cx="190304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鳳梨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18" y="1933790"/>
            <a:ext cx="1731733" cy="17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「餃子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" y="4602956"/>
            <a:ext cx="203388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th?id=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3" y="4581126"/>
            <a:ext cx="1834760" cy="131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「菜頭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00808"/>
            <a:ext cx="1936205" cy="19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「發粿」的圖片搜尋結果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6575" r="1348" b="7326"/>
          <a:stretch/>
        </p:blipFill>
        <p:spPr bwMode="auto">
          <a:xfrm>
            <a:off x="4869018" y="4479712"/>
            <a:ext cx="1800200" cy="14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「湯圓」的圖片搜尋結果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60" r="16841" b="3491"/>
          <a:stretch/>
        </p:blipFill>
        <p:spPr bwMode="auto">
          <a:xfrm>
            <a:off x="7168511" y="4448365"/>
            <a:ext cx="17345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年節食物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" b="3726"/>
          <a:stretch/>
        </p:blipFill>
        <p:spPr bwMode="auto">
          <a:xfrm>
            <a:off x="755576" y="1246030"/>
            <a:ext cx="7397597" cy="561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EB7025"/>
                </a:solidFill>
              </a:rPr>
              <a:t>公布答案囉</a:t>
            </a:r>
            <a:r>
              <a:rPr lang="en-US" altLang="zh-TW" sz="6600" b="1" dirty="0" smtClean="0">
                <a:solidFill>
                  <a:srgbClr val="EB7025"/>
                </a:solidFill>
              </a:rPr>
              <a:t>~</a:t>
            </a:r>
            <a:endParaRPr lang="zh-TW" altLang="en-US" sz="6600" b="1" dirty="0">
              <a:solidFill>
                <a:srgbClr val="EB7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EB7025"/>
                </a:solidFill>
              </a:rPr>
              <a:t>過年由來</a:t>
            </a:r>
            <a:endParaRPr lang="zh-TW" altLang="en-US" sz="6600" b="1" dirty="0">
              <a:solidFill>
                <a:srgbClr val="EB7025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85791365"/>
              </p:ext>
            </p:extLst>
          </p:nvPr>
        </p:nvGraphicFramePr>
        <p:xfrm>
          <a:off x="179512" y="1680210"/>
          <a:ext cx="8586536" cy="740678"/>
        </p:xfrm>
        <a:graphic>
          <a:graphicData uri="http://schemas.openxmlformats.org/drawingml/2006/table">
            <a:tbl>
              <a:tblPr/>
              <a:tblGrid>
                <a:gridCol w="8586536"/>
              </a:tblGrid>
              <a:tr h="74067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　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據說「年」是一種會噬人的猛獸，在人們冬藏之後，牠出來獵食牲畜、壞莊稼，甚至吃人，百姓們都被年驚擾得不得安寧、惶恐萬分。　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marL="50663" marR="50663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755576" y="3356992"/>
            <a:ext cx="7560840" cy="2856362"/>
            <a:chOff x="899592" y="2881898"/>
            <a:chExt cx="7199358" cy="237626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13876" t="9808" r="14441" b="8463"/>
            <a:stretch/>
          </p:blipFill>
          <p:spPr>
            <a:xfrm>
              <a:off x="899592" y="2881898"/>
              <a:ext cx="3706972" cy="237626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/>
            <a:srcRect l="18052" t="11428" r="15554" b="8573"/>
            <a:stretch/>
          </p:blipFill>
          <p:spPr>
            <a:xfrm>
              <a:off x="4591130" y="2881898"/>
              <a:ext cx="3507820" cy="2376264"/>
            </a:xfrm>
            <a:prstGeom prst="rect">
              <a:avLst/>
            </a:prstGeom>
          </p:spPr>
        </p:pic>
      </p:grpSp>
      <p:sp>
        <p:nvSpPr>
          <p:cNvPr id="9" name="文字方塊 8"/>
          <p:cNvSpPr txBox="1"/>
          <p:nvPr/>
        </p:nvSpPr>
        <p:spPr>
          <a:xfrm>
            <a:off x="2713324" y="2820843"/>
            <a:ext cx="3518912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年獸最怕：紅色、火光及聲響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73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1218074"/>
            <a:ext cx="9144000" cy="2376264"/>
            <a:chOff x="323528" y="2276871"/>
            <a:chExt cx="8694712" cy="205222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/>
            <a:srcRect l="14131" t="13268" r="19925" b="8538"/>
            <a:stretch/>
          </p:blipFill>
          <p:spPr>
            <a:xfrm>
              <a:off x="323528" y="2276872"/>
              <a:ext cx="3024336" cy="201622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/>
            <a:srcRect l="23561" t="9777" r="16752" b="10601"/>
            <a:stretch/>
          </p:blipFill>
          <p:spPr>
            <a:xfrm>
              <a:off x="3347864" y="2276872"/>
              <a:ext cx="2880320" cy="2052228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/>
            <a:srcRect l="28225" t="35437" r="28888" b="9438"/>
            <a:stretch/>
          </p:blipFill>
          <p:spPr>
            <a:xfrm>
              <a:off x="6228183" y="2276871"/>
              <a:ext cx="2790057" cy="2052229"/>
            </a:xfrm>
            <a:prstGeom prst="rect">
              <a:avLst/>
            </a:prstGeom>
          </p:spPr>
        </p:pic>
      </p:grpSp>
      <p:sp>
        <p:nvSpPr>
          <p:cNvPr id="12" name="文字方塊 11"/>
          <p:cNvSpPr txBox="1"/>
          <p:nvPr/>
        </p:nvSpPr>
        <p:spPr>
          <a:xfrm>
            <a:off x="2038054" y="468585"/>
            <a:ext cx="5314275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於是大家穿紅衣、貼紅紙及燒竹子來嚇跑年獸</a:t>
            </a:r>
            <a:endParaRPr lang="zh-TW" altLang="en-US" sz="2000" dirty="0"/>
          </a:p>
        </p:txBody>
      </p:sp>
      <p:sp>
        <p:nvSpPr>
          <p:cNvPr id="13" name="向右箭號 12"/>
          <p:cNvSpPr/>
          <p:nvPr/>
        </p:nvSpPr>
        <p:spPr>
          <a:xfrm rot="5400000">
            <a:off x="4263144" y="4015725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93493" y="5157192"/>
            <a:ext cx="494296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　</a:t>
            </a:r>
            <a:r>
              <a:rPr lang="zh-TW" altLang="en-US" sz="2000" dirty="0" smtClean="0"/>
              <a:t>　第</a:t>
            </a:r>
            <a:r>
              <a:rPr lang="zh-TW" altLang="en-US" sz="2000" dirty="0"/>
              <a:t>二天清晨</a:t>
            </a:r>
            <a:r>
              <a:rPr lang="zh-TW" altLang="en-US" sz="2000" dirty="0" smtClean="0"/>
              <a:t>，大家</a:t>
            </a:r>
            <a:r>
              <a:rPr lang="zh-TW" altLang="en-US" sz="2000" dirty="0"/>
              <a:t>渡過此厄，出門見面便互道「恭喜」，還殺雞宰羊，飲酒設宴熱烈慶祝，這便是傳說「過年」的由來。</a:t>
            </a:r>
          </a:p>
        </p:txBody>
      </p:sp>
    </p:spTree>
    <p:extLst>
      <p:ext uri="{BB962C8B-B14F-4D97-AF65-F5344CB8AC3E}">
        <p14:creationId xmlns:p14="http://schemas.microsoft.com/office/powerpoint/2010/main" val="12223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403</Words>
  <Application>Microsoft Office PowerPoint</Application>
  <PresentationFormat>如螢幕大小 (4:3)</PresentationFormat>
  <Paragraphs>62</Paragraphs>
  <Slides>13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Tw Cen MT</vt:lpstr>
      <vt:lpstr>華康少女文字W3</vt:lpstr>
      <vt:lpstr>微軟正黑體</vt:lpstr>
      <vt:lpstr>新細明體</vt:lpstr>
      <vt:lpstr>標楷體</vt:lpstr>
      <vt:lpstr>Calibri</vt:lpstr>
      <vt:lpstr>Times New Roman</vt:lpstr>
      <vt:lpstr>Wingdings</vt:lpstr>
      <vt:lpstr>Wingdings 2</vt:lpstr>
      <vt:lpstr>中庸</vt:lpstr>
      <vt:lpstr>105年教育部數位學伴計畫</vt:lpstr>
      <vt:lpstr>中華電信暨基金會 《好厝邊》社區網路課輔計畫</vt:lpstr>
      <vt:lpstr>元大、輔大 夢想起飛公益合作案</vt:lpstr>
      <vt:lpstr>教學說明</vt:lpstr>
      <vt:lpstr>過年歡樂新氣象</vt:lpstr>
      <vt:lpstr>年節食物</vt:lpstr>
      <vt:lpstr>公布答案囉~</vt:lpstr>
      <vt:lpstr>過年由來</vt:lpstr>
      <vt:lpstr>PowerPoint 簡報</vt:lpstr>
      <vt:lpstr>過年活動一籮筐</vt:lpstr>
      <vt:lpstr>過年課外英文補充</vt:lpstr>
      <vt:lpstr>Happy New Year</vt:lpstr>
      <vt:lpstr>資料參考來源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105年教育部數位學伴計畫</dc:title>
  <dc:creator>admin</dc:creator>
  <cp:lastModifiedBy>葉惠茹</cp:lastModifiedBy>
  <cp:revision>28</cp:revision>
  <dcterms:created xsi:type="dcterms:W3CDTF">2016-05-11T06:07:37Z</dcterms:created>
  <dcterms:modified xsi:type="dcterms:W3CDTF">2016-10-07T07:35:19Z</dcterms:modified>
</cp:coreProperties>
</file>