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57" r:id="rId5"/>
    <p:sldId id="262" r:id="rId6"/>
    <p:sldId id="261" r:id="rId7"/>
    <p:sldId id="263" r:id="rId8"/>
    <p:sldId id="265" r:id="rId9"/>
    <p:sldId id="267" r:id="rId10"/>
    <p:sldId id="266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83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52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1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89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08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3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73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67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82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89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68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93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3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2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78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04A002-4FB8-4779-8843-80793FA5DD88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6BC6B5-4212-4F14-9DFB-24AFCBF74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a1128.wordpress.com/2015/08/08/%E9%81%8A%E8%A8%98%E6%B3%95%E5%9C%8B%E7%AF%80%E6%85%B6-%E9%87%8C%E6%98%82-lyon-%E7%87%88%E7%AF%80-fete-des-lumieres-festival-of-lights/" TargetMode="External"/><Relationship Id="rId2" Type="http://schemas.openxmlformats.org/officeDocument/2006/relationships/hyperlink" Target="http://barbie99.pixnet.net/blog/post/42343366-%E3%80%90%E6%B3%95%E5%9C%8B%E3%80%91%E7%B2%BE%E5%BD%A9%E5%88%B0%E4%BB%A4%E4%BA%BA%E6%8E%89%E6%B7%9A%E7%9A%84%E9%87%8C%E6%98%82%E7%87%88%E7%AF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5%8F%B0%E7%81%A3%E5%85%83%E5%AE%B5%E7%AF%80" TargetMode="External"/><Relationship Id="rId4" Type="http://schemas.openxmlformats.org/officeDocument/2006/relationships/hyperlink" Target="http://www.fetedeslumieres.lyon.fr/en/edition/2014-festiva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1" y="2325161"/>
            <a:ext cx="6801440" cy="907961"/>
          </a:xfrm>
        </p:spPr>
        <p:txBody>
          <a:bodyPr>
            <a:normAutofit/>
          </a:bodyPr>
          <a:lstStyle/>
          <a:p>
            <a:r>
              <a:rPr lang="en-US" altLang="zh-TW" sz="4500" dirty="0"/>
              <a:t>105</a:t>
            </a:r>
            <a:r>
              <a:rPr lang="zh-TW" altLang="en-US" sz="4500" dirty="0"/>
              <a:t>年教育部數位學伴計畫</a:t>
            </a:r>
            <a:endParaRPr lang="zh-TW" altLang="en-US" sz="45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301021"/>
            <a:ext cx="6803136" cy="1786943"/>
          </a:xfrm>
        </p:spPr>
        <p:txBody>
          <a:bodyPr>
            <a:noAutofit/>
          </a:bodyPr>
          <a:lstStyle/>
          <a:p>
            <a:pPr algn="ctr"/>
            <a:r>
              <a:rPr lang="zh-TW" altLang="en-US" sz="2100" dirty="0"/>
              <a:t>大學伴</a:t>
            </a:r>
            <a:r>
              <a:rPr lang="en-US" altLang="zh-TW" sz="2100" dirty="0"/>
              <a:t>:</a:t>
            </a:r>
          </a:p>
          <a:p>
            <a:pPr algn="ctr"/>
            <a:r>
              <a:rPr lang="zh-TW" altLang="en-US" sz="2100" dirty="0"/>
              <a:t>小學伴</a:t>
            </a:r>
            <a:r>
              <a:rPr lang="en-US" altLang="zh-TW" sz="2100" dirty="0"/>
              <a:t>:</a:t>
            </a:r>
            <a:endParaRPr lang="zh-TW" altLang="en-US" sz="21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51528" cy="1751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28612"/>
              </p:ext>
            </p:extLst>
          </p:nvPr>
        </p:nvGraphicFramePr>
        <p:xfrm>
          <a:off x="734096" y="1287888"/>
          <a:ext cx="4185634" cy="412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672"/>
                <a:gridCol w="3038962"/>
              </a:tblGrid>
              <a:tr h="83300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台灣元宵節</a:t>
                      </a:r>
                      <a:endParaRPr lang="zh-TW" altLang="en-US" sz="3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3300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農曆正月十五</a:t>
                      </a:r>
                      <a:endParaRPr lang="zh-TW" altLang="en-US" dirty="0"/>
                    </a:p>
                  </a:txBody>
                  <a:tcPr/>
                </a:tc>
              </a:tr>
              <a:tr h="83300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類型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臺灣漢民傳統歲時節俗</a:t>
                      </a:r>
                      <a:endParaRPr lang="zh-TW" altLang="en-US" dirty="0"/>
                    </a:p>
                  </a:txBody>
                  <a:tcPr/>
                </a:tc>
              </a:tr>
              <a:tr h="162221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燈猜、三界公祭典、元宵點燈、元宵禮斗、炸炮驅瘟、繞境科儀、乞龜、新丁粄、聽香、搶春牛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80" y="0"/>
            <a:ext cx="3442820" cy="22730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80" y="2427568"/>
            <a:ext cx="3442820" cy="20933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180" y="4675453"/>
            <a:ext cx="3442820" cy="1957167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-18624"/>
            <a:ext cx="7797662" cy="1151965"/>
          </a:xfrm>
        </p:spPr>
        <p:txBody>
          <a:bodyPr/>
          <a:lstStyle/>
          <a:p>
            <a:r>
              <a:rPr lang="zh-TW" altLang="en-US" dirty="0" smtClean="0"/>
              <a:t>台灣點燈節日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727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719" y="132009"/>
            <a:ext cx="7797662" cy="1151965"/>
          </a:xfrm>
        </p:spPr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14351" y="1738648"/>
            <a:ext cx="7796030" cy="376472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hlinkClick r:id="rId2"/>
              </a:rPr>
              <a:t>http://barbie99.pixnet.net/blog/post/42343366-%</a:t>
            </a:r>
            <a:r>
              <a:rPr lang="en-US" altLang="zh-TW" dirty="0" smtClean="0">
                <a:hlinkClick r:id="rId2"/>
              </a:rPr>
              <a:t>E3%80%90%E6%B3%95%E5%9C%8B%E3%80%91%E7%B2%BE%E5%BD%A9%E5%88%B0%E4%BB%A4%E4%BA%BA%E6%8E%89%E6%B7%9A%E7%9A%84%E9%87%8C%E6%98%82%E7%87%88%E7%AF%80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https://una1128.wordpress.com/2015/08/08/%E9%81%8A%E8%A8%98%E6%B3%95%E5%9C%8B%E7%AF%80%E6%85%B6-%E9%87%8C%E6%98%82-lyon-%E7%87%88%E7%AF%80-fete-des-lumieres-festival-of-lights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www.fetedeslumieres.lyon.fr/en/edition/2014-festival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https://zh.wikipedia.org/wiki/%</a:t>
            </a:r>
            <a:r>
              <a:rPr lang="en-US" altLang="zh-TW" dirty="0" smtClean="0">
                <a:hlinkClick r:id="rId5"/>
              </a:rPr>
              <a:t>E5%8F%B0%E7%81%A3%E5%85%83%E5%AE%B5%E7%AF%80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21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1" y="2393059"/>
            <a:ext cx="6801440" cy="90796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500" dirty="0"/>
              <a:t>中華電信暨基金會</a:t>
            </a:r>
            <a:r>
              <a:rPr lang="en-US" altLang="zh-TW" sz="4500" dirty="0"/>
              <a:t>《</a:t>
            </a:r>
            <a:r>
              <a:rPr lang="zh-TW" altLang="en-US" sz="4500" dirty="0"/>
              <a:t>好厝邊</a:t>
            </a:r>
            <a:r>
              <a:rPr lang="en-US" altLang="zh-TW" sz="4500" dirty="0"/>
              <a:t>》</a:t>
            </a:r>
            <a:r>
              <a:rPr lang="zh-TW" altLang="en-US" sz="4500" dirty="0"/>
              <a:t>社區網路課輔計畫</a:t>
            </a:r>
            <a:endParaRPr lang="zh-TW" altLang="en-US" sz="45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301021"/>
            <a:ext cx="6803136" cy="1786943"/>
          </a:xfrm>
        </p:spPr>
        <p:txBody>
          <a:bodyPr>
            <a:noAutofit/>
          </a:bodyPr>
          <a:lstStyle/>
          <a:p>
            <a:pPr algn="ctr"/>
            <a:r>
              <a:rPr lang="zh-TW" altLang="en-US" sz="2100" dirty="0"/>
              <a:t>大學伴</a:t>
            </a:r>
            <a:r>
              <a:rPr lang="en-US" altLang="zh-TW" sz="2100" dirty="0"/>
              <a:t>:</a:t>
            </a:r>
          </a:p>
          <a:p>
            <a:pPr algn="ctr"/>
            <a:r>
              <a:rPr lang="zh-TW" altLang="en-US" sz="2100" dirty="0"/>
              <a:t>小學伴</a:t>
            </a:r>
            <a:r>
              <a:rPr lang="en-US" altLang="zh-TW" sz="2100" dirty="0"/>
              <a:t>:</a:t>
            </a:r>
            <a:endParaRPr lang="zh-TW" altLang="en-US" sz="2100" dirty="0"/>
          </a:p>
          <a:p>
            <a:endParaRPr lang="zh-TW" altLang="en-US" sz="21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751527" cy="175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2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0061" y="2080729"/>
            <a:ext cx="7185341" cy="1248134"/>
          </a:xfrm>
        </p:spPr>
        <p:txBody>
          <a:bodyPr>
            <a:noAutofit/>
          </a:bodyPr>
          <a:lstStyle/>
          <a:p>
            <a:pPr algn="ctr"/>
            <a:r>
              <a:rPr lang="zh-TW" altLang="en-US" sz="4050" dirty="0"/>
              <a:t>元大、輔大夢想起飛</a:t>
            </a:r>
            <a:r>
              <a:rPr lang="en-US" altLang="zh-TW" sz="4050" dirty="0"/>
              <a:t/>
            </a:r>
            <a:br>
              <a:rPr lang="en-US" altLang="zh-TW" sz="4050" dirty="0"/>
            </a:br>
            <a:r>
              <a:rPr lang="zh-TW" altLang="en-US" sz="4050" dirty="0"/>
              <a:t>公益合作案</a:t>
            </a:r>
            <a:endParaRPr lang="zh-TW" altLang="en-US" sz="405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301021"/>
            <a:ext cx="6803136" cy="1786943"/>
          </a:xfrm>
        </p:spPr>
        <p:txBody>
          <a:bodyPr>
            <a:noAutofit/>
          </a:bodyPr>
          <a:lstStyle/>
          <a:p>
            <a:pPr algn="ctr"/>
            <a:r>
              <a:rPr lang="zh-TW" altLang="en-US" sz="2100" dirty="0"/>
              <a:t>大學伴</a:t>
            </a:r>
            <a:r>
              <a:rPr lang="en-US" altLang="zh-TW" sz="2100" dirty="0"/>
              <a:t>:</a:t>
            </a:r>
          </a:p>
          <a:p>
            <a:pPr algn="ctr"/>
            <a:r>
              <a:rPr lang="zh-TW" altLang="en-US" sz="2100" dirty="0"/>
              <a:t>小學伴</a:t>
            </a:r>
            <a:r>
              <a:rPr lang="en-US" altLang="zh-TW" sz="2100" dirty="0"/>
              <a:t>:</a:t>
            </a:r>
            <a:endParaRPr lang="zh-TW" altLang="en-US" sz="21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8648" cy="1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3500" cy="59055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8848" y="4090471"/>
            <a:ext cx="8875152" cy="84213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+mj-ea"/>
              </a:rPr>
              <a:t>法國</a:t>
            </a:r>
            <a:r>
              <a:rPr lang="zh-TW" altLang="en-US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+mj-ea"/>
              </a:rPr>
              <a:t>里昂燈節</a:t>
            </a:r>
            <a:endParaRPr lang="zh-TW" altLang="en-US" sz="3600" b="1" dirty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13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0" y="-12879"/>
            <a:ext cx="9144000" cy="1151965"/>
          </a:xfrm>
        </p:spPr>
        <p:txBody>
          <a:bodyPr/>
          <a:lstStyle/>
          <a:p>
            <a:pPr algn="ctr"/>
            <a:r>
              <a:rPr lang="zh-TW" altLang="en-US" dirty="0" smtClean="0"/>
              <a:t>法國</a:t>
            </a:r>
            <a:r>
              <a:rPr lang="zh-TW" altLang="en-US" dirty="0"/>
              <a:t>里昂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917575"/>
            <a:ext cx="9144000" cy="594042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8281114" y="4082603"/>
            <a:ext cx="708338" cy="78561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269087" y="2728175"/>
            <a:ext cx="708338" cy="78561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842457" y="293631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 smtClean="0">
                <a:solidFill>
                  <a:srgbClr val="002060"/>
                </a:solidFill>
              </a:rPr>
              <a:t>９５８４７８公里</a:t>
            </a:r>
            <a:endParaRPr lang="zh-TW" altLang="en-U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14351" y="2241714"/>
            <a:ext cx="7797662" cy="3206050"/>
          </a:xfrm>
        </p:spPr>
        <p:txBody>
          <a:bodyPr/>
          <a:lstStyle/>
          <a:p>
            <a:r>
              <a:rPr lang="zh-TW" altLang="en-US" dirty="0" smtClean="0"/>
              <a:t>時間</a:t>
            </a:r>
            <a:r>
              <a:rPr lang="zh-TW" altLang="en-US" dirty="0"/>
              <a:t>：</a:t>
            </a:r>
            <a:r>
              <a:rPr lang="zh-TW" altLang="en-US" dirty="0" smtClean="0"/>
              <a:t>每年１２月８日（持續４日）</a:t>
            </a:r>
            <a:endParaRPr lang="en-US" altLang="zh-TW" dirty="0" smtClean="0"/>
          </a:p>
          <a:p>
            <a:r>
              <a:rPr lang="zh-TW" altLang="en-US" dirty="0" smtClean="0"/>
              <a:t>方式：里昂居民會</a:t>
            </a:r>
            <a:r>
              <a:rPr lang="zh-TW" altLang="en-US" dirty="0"/>
              <a:t>在自家窗戶外擺放點著的</a:t>
            </a:r>
            <a:r>
              <a:rPr lang="zh-TW" altLang="en-US" dirty="0" smtClean="0"/>
              <a:t>蠟燭。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zh-TW" altLang="en-US" sz="2000" dirty="0" smtClean="0"/>
              <a:t>同時</a:t>
            </a:r>
            <a:r>
              <a:rPr lang="zh-TW" altLang="en-US" sz="2000" dirty="0"/>
              <a:t>，城中的宗教場所或一些公共場所也會擺放蠟燭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914400" lvl="2" indent="0">
              <a:buNone/>
            </a:pPr>
            <a:r>
              <a:rPr lang="zh-TW" altLang="en-US" sz="2000" dirty="0" smtClean="0"/>
              <a:t>其中</a:t>
            </a:r>
            <a:r>
              <a:rPr lang="zh-TW" altLang="en-US" sz="2000" dirty="0"/>
              <a:t>最有名的地點包括 富維耶聖母院 和沃土廣場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dirty="0" smtClean="0"/>
              <a:t>觀光熱潮</a:t>
            </a:r>
            <a:r>
              <a:rPr lang="zh-TW" altLang="en-US" dirty="0"/>
              <a:t>：</a:t>
            </a:r>
            <a:r>
              <a:rPr lang="zh-TW" altLang="en-US" dirty="0" smtClean="0"/>
              <a:t>每年</a:t>
            </a:r>
            <a:r>
              <a:rPr lang="zh-TW" altLang="en-US" dirty="0"/>
              <a:t>有</a:t>
            </a:r>
            <a:r>
              <a:rPr lang="zh-TW" altLang="en-US" dirty="0" smtClean="0"/>
              <a:t>超過４００萬</a:t>
            </a:r>
            <a:r>
              <a:rPr lang="zh-TW" altLang="en-US" dirty="0"/>
              <a:t>遊客來到里昂觀賞燈光節，為此，近年來不少公共建築在燈光節時會設計特殊的燈光效果，以增加節日氣氛。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859110" y="198692"/>
            <a:ext cx="5898544" cy="2126181"/>
            <a:chOff x="2588654" y="148845"/>
            <a:chExt cx="5898544" cy="2126181"/>
          </a:xfrm>
        </p:grpSpPr>
        <p:pic>
          <p:nvPicPr>
            <p:cNvPr id="2050" name="Picture 2" descr="“富維耶聖母院”的图片搜索结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646" y="148845"/>
              <a:ext cx="2601552" cy="21261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885646" y="203654"/>
              <a:ext cx="1609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</a:rPr>
                <a:t>富維耶聖母院 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8654" y="148845"/>
              <a:ext cx="3077265" cy="19145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矩形 8"/>
            <p:cNvSpPr/>
            <p:nvPr/>
          </p:nvSpPr>
          <p:spPr>
            <a:xfrm>
              <a:off x="3304370" y="20365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沃土廣場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2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1" y="106252"/>
            <a:ext cx="7797662" cy="1151965"/>
          </a:xfrm>
        </p:spPr>
        <p:txBody>
          <a:bodyPr/>
          <a:lstStyle/>
          <a:p>
            <a:r>
              <a:rPr lang="zh-TW" altLang="en-US" dirty="0" smtClean="0"/>
              <a:t>起源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7382" y="1060642"/>
            <a:ext cx="4275912" cy="451151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１６４３年，黑死病</a:t>
            </a:r>
            <a:r>
              <a:rPr lang="zh-TW" altLang="en-US" dirty="0"/>
              <a:t>在法國南部爆發時</a:t>
            </a:r>
            <a:r>
              <a:rPr lang="zh-TW" altLang="en-US" dirty="0" smtClean="0"/>
              <a:t>，</a:t>
            </a:r>
            <a:r>
              <a:rPr lang="zh-TW" altLang="en-US" dirty="0"/>
              <a:t>人們在教堂點蠟燭，祈求聖母瑪麗亞保佑</a:t>
            </a:r>
            <a:r>
              <a:rPr lang="zh-TW" altLang="en-US" dirty="0" smtClean="0"/>
              <a:t>平安。里昂</a:t>
            </a:r>
            <a:r>
              <a:rPr lang="zh-TW" altLang="en-US" dirty="0"/>
              <a:t>市議會、市長和城內貴族認為聖母瑪利亞保佑他們，使得</a:t>
            </a:r>
            <a:r>
              <a:rPr lang="zh-TW" altLang="en-US" dirty="0" smtClean="0"/>
              <a:t>里</a:t>
            </a:r>
            <a:r>
              <a:rPr lang="zh-TW" altLang="en-US" dirty="0"/>
              <a:t>昂城不再受到黑死病的</a:t>
            </a:r>
            <a:r>
              <a:rPr lang="zh-TW" altLang="en-US" dirty="0" smtClean="0"/>
              <a:t>侵襲</a:t>
            </a:r>
            <a:endParaRPr lang="en-US" altLang="zh-TW" dirty="0"/>
          </a:p>
          <a:p>
            <a:r>
              <a:rPr lang="zh-TW" altLang="en-US" dirty="0" smtClean="0"/>
              <a:t>１８５２年，</a:t>
            </a:r>
            <a:r>
              <a:rPr lang="en-US" altLang="zh-TW" dirty="0" smtClean="0"/>
              <a:t> </a:t>
            </a:r>
            <a:r>
              <a:rPr lang="zh-TW" altLang="en-US" dirty="0"/>
              <a:t>在富維耶</a:t>
            </a:r>
            <a:r>
              <a:rPr lang="zh-TW" altLang="en-US" dirty="0" smtClean="0"/>
              <a:t>山上為</a:t>
            </a:r>
            <a:r>
              <a:rPr lang="zh-TW" altLang="en-US" dirty="0"/>
              <a:t>聖母</a:t>
            </a:r>
            <a:r>
              <a:rPr lang="zh-TW" altLang="en-US" dirty="0" smtClean="0"/>
              <a:t>修建教堂</a:t>
            </a:r>
            <a:r>
              <a:rPr lang="zh-TW" altLang="en-US" dirty="0"/>
              <a:t>並</a:t>
            </a:r>
            <a:r>
              <a:rPr lang="zh-TW" altLang="en-US" dirty="0" smtClean="0"/>
              <a:t>建聖母像，預計在９月８日舉行落成典禮，卻</a:t>
            </a:r>
            <a:r>
              <a:rPr lang="zh-TW" altLang="en-US" dirty="0"/>
              <a:t>因索恩</a:t>
            </a:r>
            <a:r>
              <a:rPr lang="zh-TW" altLang="en-US" dirty="0" smtClean="0"/>
              <a:t>河暴漲，延期至１２月８日。</a:t>
            </a:r>
            <a:r>
              <a:rPr lang="en-US" altLang="zh-TW" dirty="0" smtClean="0"/>
              <a:t> </a:t>
            </a:r>
            <a:r>
              <a:rPr lang="zh-TW" altLang="en-US" dirty="0"/>
              <a:t>當天又遇上暴風雨不利於儀式的</a:t>
            </a:r>
            <a:r>
              <a:rPr lang="zh-TW" altLang="en-US" dirty="0" smtClean="0"/>
              <a:t>進行，</a:t>
            </a:r>
            <a:r>
              <a:rPr lang="en-US" altLang="zh-TW" dirty="0" smtClean="0"/>
              <a:t> </a:t>
            </a:r>
            <a:r>
              <a:rPr lang="zh-TW" altLang="en-US" dirty="0"/>
              <a:t>而</a:t>
            </a:r>
            <a:r>
              <a:rPr lang="zh-TW" altLang="en-US" dirty="0" smtClean="0"/>
              <a:t>再次取消。傍晚天氣好轉</a:t>
            </a:r>
            <a:r>
              <a:rPr lang="zh-TW" altLang="en-US" dirty="0"/>
              <a:t>，</a:t>
            </a:r>
            <a:r>
              <a:rPr lang="zh-TW" altLang="en-US" dirty="0" smtClean="0"/>
              <a:t>居民</a:t>
            </a:r>
            <a:r>
              <a:rPr lang="zh-TW" altLang="en-US" dirty="0"/>
              <a:t>們自發性的</a:t>
            </a:r>
            <a:r>
              <a:rPr lang="zh-TW" altLang="en-US" dirty="0" smtClean="0"/>
              <a:t>將蠟燭</a:t>
            </a:r>
            <a:r>
              <a:rPr lang="zh-TW" altLang="en-US" dirty="0"/>
              <a:t>放在自家窗口和</a:t>
            </a:r>
            <a:r>
              <a:rPr lang="zh-TW" altLang="en-US" dirty="0" smtClean="0"/>
              <a:t>陽台。從</a:t>
            </a:r>
            <a:r>
              <a:rPr lang="zh-TW" altLang="en-US" dirty="0"/>
              <a:t>那</a:t>
            </a:r>
            <a:r>
              <a:rPr lang="zh-TW" altLang="en-US" dirty="0" smtClean="0"/>
              <a:t>之後便成了傳統。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92" y="373487"/>
            <a:ext cx="3418719" cy="5001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71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 descr="2"/>
          <p:cNvSpPr>
            <a:spLocks noGrp="1" noChangeAspect="1" noChangeArrowheads="1"/>
          </p:cNvSpPr>
          <p:nvPr isPhoto="1"/>
        </p:nvSpPr>
        <p:spPr bwMode="auto">
          <a:xfrm>
            <a:off x="4700788" y="412124"/>
            <a:ext cx="3862660" cy="2894312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  <p:sp>
        <p:nvSpPr>
          <p:cNvPr id="25" name="Rectangle 3" descr="17"/>
          <p:cNvSpPr>
            <a:spLocks noGrp="1" noChangeAspect="1" noChangeArrowheads="1"/>
          </p:cNvSpPr>
          <p:nvPr isPhoto="1"/>
        </p:nvSpPr>
        <p:spPr bwMode="auto">
          <a:xfrm>
            <a:off x="355924" y="412124"/>
            <a:ext cx="4344864" cy="2894312"/>
          </a:xfrm>
          <a:prstGeom prst="rect">
            <a:avLst/>
          </a:prstGeom>
          <a:blipFill dpi="0" rotWithShape="1">
            <a:blip r:embed="rId3"/>
            <a:srcRect/>
            <a:stretch>
              <a:fillRect b="-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Rectangle 3" descr="28"/>
          <p:cNvSpPr>
            <a:spLocks noGrp="1" noChangeAspect="1" noChangeArrowheads="1"/>
          </p:cNvSpPr>
          <p:nvPr isPhoto="1"/>
        </p:nvSpPr>
        <p:spPr bwMode="auto">
          <a:xfrm>
            <a:off x="355924" y="3306436"/>
            <a:ext cx="4336852" cy="2875423"/>
          </a:xfrm>
          <a:prstGeom prst="rect">
            <a:avLst/>
          </a:prstGeom>
          <a:blipFill dpi="0" rotWithShape="1">
            <a:blip r:embed="rId4"/>
            <a:srcRect/>
            <a:stretch>
              <a:fillRect b="-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Rectangle 3" descr="10"/>
          <p:cNvSpPr>
            <a:spLocks noGrp="1" noChangeAspect="1" noChangeArrowheads="1"/>
          </p:cNvSpPr>
          <p:nvPr isPhoto="1"/>
        </p:nvSpPr>
        <p:spPr bwMode="auto">
          <a:xfrm>
            <a:off x="4692775" y="3306435"/>
            <a:ext cx="3870673" cy="2875423"/>
          </a:xfrm>
          <a:prstGeom prst="rect">
            <a:avLst/>
          </a:prstGeom>
          <a:blipFill dpi="0" rotWithShape="1">
            <a:blip r:embed="rId5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154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719" y="183524"/>
            <a:ext cx="7797662" cy="1151965"/>
          </a:xfrm>
        </p:spPr>
        <p:txBody>
          <a:bodyPr/>
          <a:lstStyle/>
          <a:p>
            <a:r>
              <a:rPr lang="zh-TW" altLang="en-US" dirty="0" smtClean="0"/>
              <a:t>影片欣賞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　　　　</a:t>
            </a:r>
            <a:r>
              <a:rPr lang="en-US" altLang="zh-TW" sz="3200" dirty="0" smtClean="0"/>
              <a:t>https</a:t>
            </a:r>
            <a:r>
              <a:rPr lang="en-US" altLang="zh-TW" sz="3200" dirty="0"/>
              <a:t>://youtu.be/0SJ0J0DAUoc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93" y="1766301"/>
            <a:ext cx="8343746" cy="469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729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63</TotalTime>
  <Words>356</Words>
  <Application>Microsoft Office PowerPoint</Application>
  <PresentationFormat>如螢幕大小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DFKai-SB</vt:lpstr>
      <vt:lpstr>Arial</vt:lpstr>
      <vt:lpstr>Impact</vt:lpstr>
      <vt:lpstr>主要賽事</vt:lpstr>
      <vt:lpstr>105年教育部數位學伴計畫</vt:lpstr>
      <vt:lpstr>中華電信暨基金會《好厝邊》社區網路課輔計畫</vt:lpstr>
      <vt:lpstr>元大、輔大夢想起飛 公益合作案</vt:lpstr>
      <vt:lpstr>法國 里昂燈節</vt:lpstr>
      <vt:lpstr>法國里昂</vt:lpstr>
      <vt:lpstr>簡介</vt:lpstr>
      <vt:lpstr>起源</vt:lpstr>
      <vt:lpstr>PowerPoint 簡報</vt:lpstr>
      <vt:lpstr>影片欣賞 　　　　https://youtu.be/0SJ0J0DAUoc</vt:lpstr>
      <vt:lpstr>台灣點燈節日</vt:lpstr>
      <vt:lpstr>資料來源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105年教育部數位學伴計畫</dc:title>
  <dc:creator>葉惠茹</dc:creator>
  <cp:lastModifiedBy>葉惠茹</cp:lastModifiedBy>
  <cp:revision>7</cp:revision>
  <dcterms:created xsi:type="dcterms:W3CDTF">2016-10-07T07:53:23Z</dcterms:created>
  <dcterms:modified xsi:type="dcterms:W3CDTF">2016-10-07T08:57:17Z</dcterms:modified>
</cp:coreProperties>
</file>