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2" r:id="rId4"/>
    <p:sldId id="264" r:id="rId5"/>
    <p:sldId id="265" r:id="rId6"/>
    <p:sldId id="267" r:id="rId7"/>
    <p:sldId id="268" r:id="rId8"/>
    <p:sldId id="266" r:id="rId9"/>
    <p:sldId id="260" r:id="rId10"/>
    <p:sldId id="270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00030"/>
    <a:srgbClr val="D9F5CF"/>
    <a:srgbClr val="AEEB99"/>
    <a:srgbClr val="B2E58B"/>
    <a:srgbClr val="3B7600"/>
    <a:srgbClr val="2A5400"/>
    <a:srgbClr val="234600"/>
    <a:srgbClr val="A50021"/>
    <a:srgbClr val="EA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88" autoAdjust="0"/>
  </p:normalViewPr>
  <p:slideViewPr>
    <p:cSldViewPr snapToGrid="0">
      <p:cViewPr varScale="1">
        <p:scale>
          <a:sx n="65" d="100"/>
          <a:sy n="65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8B08-4FB1-455C-9FF5-A5341F33DBE1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A0E30-9F96-47B1-B964-4076CB0A9D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83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用小丸子的圖片介紹家人的單字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0E30-9F96-47B1-B964-4076CB0A9D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90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A0E30-9F96-47B1-B964-4076CB0A9DA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70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95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75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16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0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81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14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99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6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0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15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4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CE63-4659-46F4-BDF5-81C845FAF014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FC25-9A17-456C-847E-851FD94DD4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7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88720"/>
            <a:ext cx="8092440" cy="518096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教育部</a:t>
            </a:r>
            <a: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104</a:t>
            </a:r>
            <a:r>
              <a:rPr lang="zh-TW" altLang="en-US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年</a:t>
            </a:r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數位學伴線上課業輔導服務</a:t>
            </a:r>
            <a:r>
              <a:rPr lang="zh-TW" altLang="en-US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計畫</a:t>
            </a: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08083"/>
            <a:ext cx="6858000" cy="2661602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問句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-wh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o</a:t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983480" y="6369685"/>
            <a:ext cx="399288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本教材可配合小學伴課本參考使用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202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049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rgbClr val="A5002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Who</a:t>
            </a:r>
            <a:r>
              <a:rPr lang="zh-TW" altLang="en-US" dirty="0" smtClean="0">
                <a:solidFill>
                  <a:srgbClr val="A50021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的疑問句</a:t>
            </a:r>
            <a:endParaRPr lang="zh-TW" altLang="en-US" dirty="0">
              <a:solidFill>
                <a:srgbClr val="A50021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007968"/>
              </p:ext>
            </p:extLst>
          </p:nvPr>
        </p:nvGraphicFramePr>
        <p:xfrm>
          <a:off x="628650" y="1408301"/>
          <a:ext cx="7886700" cy="479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5938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who</a:t>
                      </a:r>
                      <a:endParaRPr lang="zh-TW" altLang="en-US" sz="36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Be </a:t>
                      </a:r>
                      <a:r>
                        <a:rPr lang="zh-TW" altLang="en-US" sz="28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 </a:t>
                      </a:r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</a:tr>
              <a:tr h="593807">
                <a:tc rowSpan="7">
                  <a:txBody>
                    <a:bodyPr/>
                    <a:lstStyle/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Who</a:t>
                      </a:r>
                    </a:p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C1FB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80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zh-TW" altLang="en-US" sz="28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FB"/>
                    </a:solidFill>
                  </a:tcPr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D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D7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he/she/it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C1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D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D7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C1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2D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2D7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9380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Amy 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61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F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8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116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>
          <a:xfrm>
            <a:off x="0" y="319314"/>
            <a:ext cx="9173688" cy="6069241"/>
          </a:xfrm>
          <a:effectLst>
            <a:softEdge rad="12700"/>
          </a:effectLst>
        </p:spPr>
      </p:pic>
      <p:sp>
        <p:nvSpPr>
          <p:cNvPr id="8" name="文字方塊 7"/>
          <p:cNvSpPr txBox="1"/>
          <p:nvPr/>
        </p:nvSpPr>
        <p:spPr>
          <a:xfrm>
            <a:off x="6333969" y="5426127"/>
            <a:ext cx="1632856" cy="897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098475" y="1060680"/>
            <a:ext cx="1632856" cy="897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944918" y="5376305"/>
            <a:ext cx="1632856" cy="897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31887" y="1509487"/>
            <a:ext cx="1632856" cy="897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299031" y="5350561"/>
            <a:ext cx="1632856" cy="8976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973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595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所有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格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35676"/>
              </p:ext>
            </p:extLst>
          </p:nvPr>
        </p:nvGraphicFramePr>
        <p:xfrm>
          <a:off x="506730" y="1216028"/>
          <a:ext cx="8317228" cy="527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7"/>
                <a:gridCol w="2079307"/>
                <a:gridCol w="2079307"/>
                <a:gridCol w="2079307"/>
              </a:tblGrid>
              <a:tr h="415702">
                <a:tc gridSpan="2">
                  <a:txBody>
                    <a:bodyPr/>
                    <a:lstStyle/>
                    <a:p>
                      <a:endParaRPr lang="zh-TW" altLang="en-US" sz="2000" dirty="0"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76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TW" altLang="en-US" sz="2000" dirty="0"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B7600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我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I 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我的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my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EB99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你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你的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your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他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he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他的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his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她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she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她的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her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它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it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它的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its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我們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we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我們的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our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F5CF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你們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you 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你們的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B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your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B99"/>
                    </a:solidFill>
                  </a:tcPr>
                </a:tc>
              </a:tr>
              <a:tr h="607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他們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they</a:t>
                      </a:r>
                      <a:r>
                        <a:rPr lang="en-US" altLang="zh-TW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 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他們的</a:t>
                      </a:r>
                      <a:endParaRPr lang="zh-TW" altLang="en-US" sz="3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  <a:ea typeface="華康兒風體W4(P)" panose="020F0400000000000000" pitchFamily="34" charset="-120"/>
                        </a:rPr>
                        <a:t>their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  <a:ea typeface="華康兒風體W4(P)" panose="020F0400000000000000" pitchFamily="34" charset="-120"/>
                      </a:endParaRPr>
                    </a:p>
                  </a:txBody>
                  <a:tcPr>
                    <a:lnR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234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5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9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457" y="0"/>
            <a:ext cx="7886700" cy="8820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用剛剛學的練習一下吧</a:t>
            </a:r>
            <a:r>
              <a:rPr lang="en-US" altLang="zh-TW" dirty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dirty="0">
              <a:solidFill>
                <a:srgbClr val="FF5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369731" y="1269694"/>
            <a:ext cx="1840299" cy="2216890"/>
            <a:chOff x="369731" y="1269694"/>
            <a:chExt cx="1840299" cy="2216890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31" y="1795545"/>
              <a:ext cx="1691039" cy="1691039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470200" y="1269694"/>
              <a:ext cx="1739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你的手錶</a:t>
              </a:r>
              <a:endParaRPr lang="zh-TW" altLang="en-US" sz="28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69731" y="4448793"/>
            <a:ext cx="2216523" cy="2170113"/>
            <a:chOff x="369731" y="4448793"/>
            <a:chExt cx="2216523" cy="2170113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31" y="4972013"/>
              <a:ext cx="2076760" cy="1646893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418821" y="4448793"/>
              <a:ext cx="216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他</a:t>
              </a:r>
              <a:r>
                <a:rPr lang="zh-TW" altLang="en-US" sz="2800" dirty="0" smtClean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的橡皮擦</a:t>
              </a:r>
              <a:endParaRPr lang="zh-TW" altLang="en-US" sz="28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06" y="1792914"/>
            <a:ext cx="5240334" cy="10858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07" y="4972013"/>
            <a:ext cx="524033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627290" y="1131397"/>
            <a:ext cx="1682524" cy="2267299"/>
            <a:chOff x="627290" y="704677"/>
            <a:chExt cx="1682524" cy="226729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0" y="1289452"/>
              <a:ext cx="1682524" cy="168252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869875" y="704677"/>
              <a:ext cx="1439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我的尺</a:t>
              </a:r>
              <a:endParaRPr lang="zh-TW" altLang="en-US" sz="32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90130" y="4419600"/>
            <a:ext cx="1978750" cy="2201226"/>
            <a:chOff x="490130" y="3992880"/>
            <a:chExt cx="1978750" cy="220122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97" y="4643789"/>
              <a:ext cx="1550317" cy="1550317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490130" y="3992880"/>
              <a:ext cx="1978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</a:t>
              </a:r>
              <a:r>
                <a:rPr lang="zh-TW" altLang="en-US" sz="2800" dirty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們</a:t>
              </a:r>
              <a:r>
                <a:rPr lang="zh-TW" altLang="en-US" sz="2800" dirty="0" smtClean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的</a:t>
              </a:r>
              <a:r>
                <a:rPr lang="zh-TW" altLang="en-US" sz="2800" dirty="0">
                  <a:solidFill>
                    <a:srgbClr val="993366"/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鉛筆</a:t>
              </a: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86" y="1869114"/>
            <a:ext cx="5240334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87" y="5048213"/>
            <a:ext cx="5240334" cy="1085850"/>
          </a:xfrm>
          <a:prstGeom prst="rect">
            <a:avLst/>
          </a:prstGeom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59380" y="0"/>
            <a:ext cx="7886700" cy="7969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用剛剛學的練習一下吧</a:t>
            </a:r>
            <a:r>
              <a:rPr lang="en-US" altLang="zh-TW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dirty="0">
              <a:solidFill>
                <a:srgbClr val="FF5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424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707513" y="1172529"/>
            <a:ext cx="1428151" cy="2544432"/>
            <a:chOff x="883337" y="977047"/>
            <a:chExt cx="1428151" cy="2544432"/>
          </a:xfrm>
        </p:grpSpPr>
        <p:pic>
          <p:nvPicPr>
            <p:cNvPr id="5" name="內容版面配置區 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37" y="1491645"/>
              <a:ext cx="1428151" cy="2029834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902984" y="977047"/>
              <a:ext cx="1408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她</a:t>
              </a:r>
              <a:r>
                <a:rPr lang="zh-TW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的花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707513" y="4231559"/>
            <a:ext cx="1683157" cy="2273309"/>
            <a:chOff x="2658136" y="977047"/>
            <a:chExt cx="1683157" cy="227330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7"/>
            <a:stretch/>
          </p:blipFill>
          <p:spPr>
            <a:xfrm>
              <a:off x="3071823" y="1491645"/>
              <a:ext cx="1074288" cy="1758711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2658136" y="977047"/>
              <a:ext cx="1683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他們</a:t>
              </a:r>
              <a:r>
                <a:rPr lang="zh-TW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的狗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359380" y="0"/>
            <a:ext cx="7886700" cy="7969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用剛剛學的練習一下吧</a:t>
            </a:r>
            <a:r>
              <a:rPr lang="en-US" altLang="zh-TW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dirty="0">
              <a:solidFill>
                <a:srgbClr val="FF5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86" y="1869114"/>
            <a:ext cx="6368094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87" y="5048213"/>
            <a:ext cx="6368094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610085" y="4156044"/>
            <a:ext cx="1810717" cy="2448736"/>
            <a:chOff x="4877231" y="819311"/>
            <a:chExt cx="1810717" cy="244873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1"/>
            <a:stretch/>
          </p:blipFill>
          <p:spPr>
            <a:xfrm>
              <a:off x="5217987" y="1378037"/>
              <a:ext cx="1469961" cy="1890010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4877231" y="819311"/>
              <a:ext cx="1687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我們的貓</a:t>
              </a:r>
              <a:endParaRPr lang="zh-TW" altLang="en-US" sz="2800" dirty="0">
                <a:solidFill>
                  <a:schemeClr val="accent1">
                    <a:lumMod val="50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59380" y="1203889"/>
            <a:ext cx="1716171" cy="2328752"/>
            <a:chOff x="6956593" y="841762"/>
            <a:chExt cx="1716171" cy="2328752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792" y="1364982"/>
              <a:ext cx="1299490" cy="180553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6956593" y="841762"/>
              <a:ext cx="1716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我的</a:t>
              </a:r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華康兒風體W4(P)" panose="020F0400000000000000" pitchFamily="34" charset="-120"/>
                  <a:ea typeface="華康兒風體W4(P)" panose="020F0400000000000000" pitchFamily="34" charset="-120"/>
                </a:rPr>
                <a:t>剪刀</a:t>
              </a:r>
            </a:p>
          </p:txBody>
        </p:sp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359380" y="0"/>
            <a:ext cx="7886700" cy="7969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用剛剛學的練習一下吧</a:t>
            </a:r>
            <a:r>
              <a:rPr lang="en-US" altLang="zh-TW" dirty="0" smtClean="0">
                <a:solidFill>
                  <a:srgbClr val="FF505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!</a:t>
            </a:r>
            <a:endParaRPr lang="zh-TW" altLang="en-US" dirty="0">
              <a:solidFill>
                <a:srgbClr val="FF505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869114"/>
            <a:ext cx="6035040" cy="108585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1" y="5048213"/>
            <a:ext cx="603504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6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646" y="188260"/>
            <a:ext cx="4817634" cy="739588"/>
          </a:xfrm>
        </p:spPr>
        <p:txBody>
          <a:bodyPr>
            <a:normAutofit/>
          </a:bodyPr>
          <a:lstStyle/>
          <a:p>
            <a:r>
              <a:rPr lang="en-US" altLang="zh-TW" sz="4000" dirty="0" smtClean="0">
                <a:solidFill>
                  <a:srgbClr val="511B3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Who_____ _____?</a:t>
            </a:r>
            <a:endParaRPr lang="zh-TW" altLang="en-US" sz="4000" dirty="0">
              <a:solidFill>
                <a:srgbClr val="511B3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CCFF"/>
              </a:clrFrom>
              <a:clrTo>
                <a:srgbClr val="FE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1" y="1723711"/>
            <a:ext cx="6956389" cy="5202677"/>
          </a:xfr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67976" y="984122"/>
            <a:ext cx="6052024" cy="936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err="1" smtClean="0">
                <a:solidFill>
                  <a:srgbClr val="511B3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He/She</a:t>
            </a:r>
            <a:r>
              <a:rPr lang="en-US" altLang="zh-TW" sz="4000" dirty="0" smtClean="0">
                <a:solidFill>
                  <a:srgbClr val="511B3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 _____ _____ ______?</a:t>
            </a:r>
            <a:endParaRPr lang="zh-TW" altLang="en-US" sz="4000" dirty="0">
              <a:solidFill>
                <a:srgbClr val="511B36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048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179</Words>
  <Application>Microsoft Office PowerPoint</Application>
  <PresentationFormat>如螢幕大小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華康兒風體W4(P)</vt:lpstr>
      <vt:lpstr>PMingLiU</vt:lpstr>
      <vt:lpstr>標楷體</vt:lpstr>
      <vt:lpstr>Arial</vt:lpstr>
      <vt:lpstr>Calibri</vt:lpstr>
      <vt:lpstr>Calibri Light</vt:lpstr>
      <vt:lpstr>Comic Sans MS</vt:lpstr>
      <vt:lpstr>Office 佈景主題</vt:lpstr>
      <vt:lpstr>教育部 104年數位學伴線上課業輔導服務計畫    </vt:lpstr>
      <vt:lpstr>Who的疑問句</vt:lpstr>
      <vt:lpstr>PowerPoint 簡報</vt:lpstr>
      <vt:lpstr>所有格</vt:lpstr>
      <vt:lpstr>用剛剛學的練習一下吧!</vt:lpstr>
      <vt:lpstr>用剛剛學的練習一下吧!</vt:lpstr>
      <vt:lpstr>用剛剛學的練習一下吧!</vt:lpstr>
      <vt:lpstr>用剛剛學的練習一下吧!</vt:lpstr>
      <vt:lpstr>Who_____ _____?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Zhao Guan</dc:creator>
  <cp:lastModifiedBy>王雅芳</cp:lastModifiedBy>
  <cp:revision>27</cp:revision>
  <dcterms:created xsi:type="dcterms:W3CDTF">2015-02-03T03:50:28Z</dcterms:created>
  <dcterms:modified xsi:type="dcterms:W3CDTF">2015-03-13T12:17:15Z</dcterms:modified>
</cp:coreProperties>
</file>