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9" r:id="rId4"/>
    <p:sldId id="264" r:id="rId5"/>
    <p:sldId id="265" r:id="rId6"/>
    <p:sldId id="266" r:id="rId7"/>
    <p:sldId id="267" r:id="rId8"/>
    <p:sldId id="257" r:id="rId9"/>
    <p:sldId id="258" r:id="rId10"/>
    <p:sldId id="259" r:id="rId11"/>
    <p:sldId id="268" r:id="rId12"/>
    <p:sldId id="260" r:id="rId13"/>
    <p:sldId id="261" r:id="rId14"/>
    <p:sldId id="262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9933"/>
    <a:srgbClr val="FFFFD1"/>
    <a:srgbClr val="FFFFA3"/>
    <a:srgbClr val="FFCC00"/>
    <a:srgbClr val="7C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73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90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627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4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44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7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53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35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38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77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79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FBDF0-F1D0-4F0B-A64E-E5C4128150CF}" type="datetimeFigureOut">
              <a:rPr lang="zh-TW" altLang="en-US" smtClean="0"/>
              <a:t>2015/3/13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79D3-D89A-424E-826A-0041FABB4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78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/>
        </p:nvSpPr>
        <p:spPr>
          <a:xfrm>
            <a:off x="525780" y="838518"/>
            <a:ext cx="8092440" cy="5180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教育部</a:t>
            </a:r>
            <a:r>
              <a:rPr lang="zh-TW" altLang="en-US" sz="80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zh-TW" altLang="en-US" sz="8000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104</a:t>
            </a:r>
            <a:r>
              <a:rPr lang="zh-TW" altLang="en-US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年</a:t>
            </a:r>
            <a:r>
              <a:rPr lang="zh-TW" altLang="en-US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數位學伴線上課業輔導服務</a:t>
            </a:r>
            <a:r>
              <a:rPr lang="zh-TW" altLang="en-US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計畫</a:t>
            </a: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 smtClean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dirty="0">
                <a:solidFill>
                  <a:srgbClr val="993366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6" name="副標題 2"/>
          <p:cNvSpPr>
            <a:spLocks noGrp="1"/>
          </p:cNvSpPr>
          <p:nvPr/>
        </p:nvSpPr>
        <p:spPr>
          <a:xfrm>
            <a:off x="1023321" y="3586481"/>
            <a:ext cx="6858000" cy="2661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教學科目：英文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教學單元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：</a:t>
            </a:r>
            <a:r>
              <a:rPr lang="en-US" altLang="zh-TW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問句</a:t>
            </a:r>
            <a:r>
              <a:rPr lang="en-US" altLang="zh-TW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-when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教學者</a:t>
            </a:r>
            <a:r>
              <a:rPr lang="zh-TW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：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學習者：</a:t>
            </a:r>
            <a:endParaRPr lang="zh-TW" altLang="en-US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061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" y="3640133"/>
            <a:ext cx="2034484" cy="20457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" y="757368"/>
            <a:ext cx="1482311" cy="207523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7" y="4973263"/>
            <a:ext cx="6483553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6" y="3761180"/>
            <a:ext cx="6483553" cy="1085850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818959" y="287581"/>
            <a:ext cx="7039106" cy="1058668"/>
            <a:chOff x="1896623" y="610085"/>
            <a:chExt cx="7039106" cy="105866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954" y="610085"/>
              <a:ext cx="6744445" cy="1058668"/>
            </a:xfrm>
            <a:prstGeom prst="rect">
              <a:avLst/>
            </a:prstGeom>
          </p:spPr>
        </p:pic>
        <p:sp>
          <p:nvSpPr>
            <p:cNvPr id="2" name="文字方塊 1"/>
            <p:cNvSpPr txBox="1"/>
            <p:nvPr/>
          </p:nvSpPr>
          <p:spPr>
            <a:xfrm>
              <a:off x="1896623" y="762373"/>
              <a:ext cx="70391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solidFill>
                    <a:srgbClr val="FF9933"/>
                  </a:solidFill>
                  <a:latin typeface="Comic Sans MS" panose="030F0702030302020204" pitchFamily="66" charset="0"/>
                </a:rPr>
                <a:t>When do he brush the teethes?</a:t>
              </a:r>
              <a:endParaRPr lang="zh-TW" altLang="en-US" sz="3600" dirty="0">
                <a:solidFill>
                  <a:srgbClr val="FF9933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626599" y="1597889"/>
            <a:ext cx="7759201" cy="1085850"/>
            <a:chOff x="1519518" y="1794986"/>
            <a:chExt cx="7530908" cy="108585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9518" y="1794986"/>
              <a:ext cx="7268882" cy="1085850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1626599" y="1965882"/>
              <a:ext cx="7423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dirty="0" smtClean="0">
                  <a:solidFill>
                    <a:srgbClr val="FF9933"/>
                  </a:solidFill>
                  <a:latin typeface="Comic Sans MS" panose="030F0702030302020204" pitchFamily="66" charset="0"/>
                </a:rPr>
                <a:t>He brush the teethes at 8 o’clock.</a:t>
              </a:r>
              <a:endParaRPr lang="zh-TW" altLang="en-US" sz="3600" dirty="0">
                <a:solidFill>
                  <a:srgbClr val="FF9933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08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85" y="1111409"/>
            <a:ext cx="2031962" cy="20963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4" y="4524656"/>
            <a:ext cx="2190205" cy="17589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7" y="1822168"/>
            <a:ext cx="6483553" cy="1085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6" y="610085"/>
            <a:ext cx="6483553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35" y="5511144"/>
            <a:ext cx="6483553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34" y="4299061"/>
            <a:ext cx="6483553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7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" y="242561"/>
            <a:ext cx="2627733" cy="18476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5" y="4089839"/>
            <a:ext cx="2218144" cy="2151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47" y="1647356"/>
            <a:ext cx="6483553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46" y="435273"/>
            <a:ext cx="6483553" cy="108585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47" y="5227298"/>
            <a:ext cx="6483553" cy="108585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46" y="4015215"/>
            <a:ext cx="6483553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740040"/>
            <a:ext cx="2080155" cy="21705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3" y="3740877"/>
            <a:ext cx="2416863" cy="20909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7" y="1822168"/>
            <a:ext cx="6483553" cy="1085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46" y="610085"/>
            <a:ext cx="6483553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57" y="5148074"/>
            <a:ext cx="6483553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56" y="3935991"/>
            <a:ext cx="6483553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583357"/>
            <a:ext cx="2755365" cy="19055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4" y="3378194"/>
            <a:ext cx="2345909" cy="234590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47" y="5227298"/>
            <a:ext cx="6483553" cy="1085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46" y="4015215"/>
            <a:ext cx="6483553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48" y="1577209"/>
            <a:ext cx="6483553" cy="1085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47" y="365126"/>
            <a:ext cx="6483553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0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901937"/>
            <a:ext cx="9144000" cy="1484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設計：台灣偏鄉教育關懷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教材參考：博幼社會福利基金會免費教學資源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教材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僅供公益線上學習陪伴上課使用，不做商業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用途 ★</a:t>
            </a:r>
            <a:endParaRPr lang="en-US" altLang="zh-TW" dirty="0" smtClean="0">
              <a:solidFill>
                <a:schemeClr val="bg2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55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3957" y="3370999"/>
            <a:ext cx="5288057" cy="1325563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altLang="zh-TW" sz="8000" dirty="0" smtClean="0">
                <a:solidFill>
                  <a:srgbClr val="FF99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What time is it?</a:t>
            </a:r>
            <a:endParaRPr lang="zh-TW" altLang="en-US" sz="8000" dirty="0">
              <a:solidFill>
                <a:srgbClr val="FF993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r="12190" b="4190"/>
          <a:stretch/>
        </p:blipFill>
        <p:spPr>
          <a:xfrm rot="364135">
            <a:off x="7023082" y="3222618"/>
            <a:ext cx="1947845" cy="188235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5" y="4629906"/>
            <a:ext cx="1902107" cy="18678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26" y="4455842"/>
            <a:ext cx="2215999" cy="221599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083">
            <a:off x="6212189" y="505333"/>
            <a:ext cx="2135185" cy="20274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7" y="584222"/>
            <a:ext cx="2400635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1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>
                <a:solidFill>
                  <a:srgbClr val="FF99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What time is it?</a:t>
            </a:r>
            <a:endParaRPr lang="zh-TW" altLang="en-US" sz="54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76" y="2215590"/>
            <a:ext cx="3006105" cy="4351338"/>
          </a:xfrm>
        </p:spPr>
      </p:pic>
      <p:sp>
        <p:nvSpPr>
          <p:cNvPr id="5" name="文字方塊 4"/>
          <p:cNvSpPr txBox="1"/>
          <p:nvPr/>
        </p:nvSpPr>
        <p:spPr>
          <a:xfrm>
            <a:off x="628650" y="2035691"/>
            <a:ext cx="394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華康兒風體W4(P)" panose="020F0400000000000000" pitchFamily="34" charset="-120"/>
              </a:rPr>
              <a:t>It’s ______o’clock.</a:t>
            </a:r>
            <a:endParaRPr lang="zh-TW" altLang="en-US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華康兒風體W4(P)" panose="020F0400000000000000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28650" y="3346451"/>
            <a:ext cx="5049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華康兒風體W4(P)" panose="020F0400000000000000" pitchFamily="34" charset="-120"/>
              </a:rPr>
              <a:t>It’s 9:32. (night thirty-two)</a:t>
            </a:r>
            <a:endParaRPr lang="zh-TW" altLang="en-US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2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910549"/>
            <a:ext cx="3829050" cy="38957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6" y="728055"/>
            <a:ext cx="3867150" cy="3905250"/>
          </a:xfrm>
          <a:prstGeom prst="rect">
            <a:avLst/>
          </a:prstGeom>
        </p:spPr>
      </p:pic>
      <p:sp>
        <p:nvSpPr>
          <p:cNvPr id="18" name="標題 1"/>
          <p:cNvSpPr>
            <a:spLocks noGrp="1"/>
          </p:cNvSpPr>
          <p:nvPr>
            <p:ph type="title"/>
          </p:nvPr>
        </p:nvSpPr>
        <p:spPr>
          <a:xfrm>
            <a:off x="1983651" y="0"/>
            <a:ext cx="528805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>
                <a:solidFill>
                  <a:srgbClr val="FF99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What time is it?</a:t>
            </a:r>
            <a:endParaRPr lang="zh-TW" altLang="en-US" sz="6000" dirty="0">
              <a:solidFill>
                <a:srgbClr val="FF993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" y="5212416"/>
            <a:ext cx="4417822" cy="108585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78" y="5173898"/>
            <a:ext cx="441782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6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1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0" y="1137304"/>
            <a:ext cx="3886200" cy="371475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51" y="1137304"/>
            <a:ext cx="3724275" cy="375285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983651" y="0"/>
            <a:ext cx="528805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>
                <a:solidFill>
                  <a:srgbClr val="FF99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What time is it?</a:t>
            </a:r>
            <a:endParaRPr lang="zh-TW" altLang="en-US" sz="6000" dirty="0">
              <a:solidFill>
                <a:srgbClr val="FF993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" y="5212416"/>
            <a:ext cx="4417822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78" y="5173898"/>
            <a:ext cx="441782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4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9" y="1325563"/>
            <a:ext cx="4000500" cy="3581400"/>
          </a:xfr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983651" y="0"/>
            <a:ext cx="528805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>
                <a:solidFill>
                  <a:srgbClr val="FF99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What time is it?</a:t>
            </a:r>
            <a:endParaRPr lang="zh-TW" altLang="en-US" sz="6000" dirty="0">
              <a:solidFill>
                <a:srgbClr val="FF993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14" y="1316038"/>
            <a:ext cx="3943350" cy="35909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" y="5146676"/>
            <a:ext cx="4417822" cy="1085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78" y="5173898"/>
            <a:ext cx="441782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4" y="1152807"/>
            <a:ext cx="3629025" cy="34956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32" y="1067082"/>
            <a:ext cx="3800475" cy="35814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983651" y="0"/>
            <a:ext cx="528805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>
                <a:solidFill>
                  <a:srgbClr val="FF993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</a:rPr>
              <a:t>What time is it?</a:t>
            </a:r>
            <a:endParaRPr lang="zh-TW" altLang="en-US" sz="6000" dirty="0">
              <a:solidFill>
                <a:srgbClr val="FF993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hiller" panose="04020404031007020602" pitchFamily="82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5" y="5212416"/>
            <a:ext cx="4417822" cy="10858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178" y="5212416"/>
            <a:ext cx="4417822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1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756" y="0"/>
            <a:ext cx="7886700" cy="1325563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When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的疑問句</a:t>
            </a:r>
            <a:endParaRPr lang="zh-TW" altLang="en-US" dirty="0">
              <a:solidFill>
                <a:schemeClr val="accent4">
                  <a:lumMod val="75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47309"/>
              </p:ext>
            </p:extLst>
          </p:nvPr>
        </p:nvGraphicFramePr>
        <p:xfrm>
          <a:off x="601755" y="1183339"/>
          <a:ext cx="8246409" cy="5350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319"/>
                <a:gridCol w="1511420"/>
                <a:gridCol w="1680882"/>
                <a:gridCol w="2762194"/>
                <a:gridCol w="720594"/>
              </a:tblGrid>
              <a:tr h="97067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when</a:t>
                      </a:r>
                      <a:endParaRPr lang="zh-TW" alt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助動詞</a:t>
                      </a:r>
                      <a:r>
                        <a:rPr lang="en-US" altLang="zh-TW" sz="2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do/does</a:t>
                      </a:r>
                      <a:endParaRPr lang="zh-TW" altLang="en-US" sz="2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S </a:t>
                      </a:r>
                      <a:endParaRPr lang="zh-TW" altLang="en-US" sz="3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華康兒風體W4(P)" panose="020F0400000000000000" pitchFamily="34" charset="-120"/>
                          <a:ea typeface="華康兒風體W4(P)" panose="020F0400000000000000" pitchFamily="34" charset="-120"/>
                        </a:rPr>
                        <a:t>動詞</a:t>
                      </a:r>
                      <a:endParaRPr lang="zh-TW" altLang="en-US" sz="3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latin typeface="華康兒風體W4(P)" panose="020F0400000000000000" pitchFamily="34" charset="-120"/>
                        <a:ea typeface="華康兒風體W4(P)" panose="020F0400000000000000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610021">
                <a:tc rowSpan="7">
                  <a:txBody>
                    <a:bodyPr/>
                    <a:lstStyle/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when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go</a:t>
                      </a:r>
                      <a:r>
                        <a:rPr lang="en-US" altLang="zh-TW" sz="20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home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A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altLang="zh-TW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altLang="zh-TW" sz="2800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  <a:endParaRPr lang="zh-TW" altLang="en-US" sz="280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3"/>
                    </a:solidFill>
                  </a:tcPr>
                </a:tc>
              </a:tr>
              <a:tr h="6100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go to school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100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he/she/it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go to sleep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100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we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go to picnic 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100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you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take</a:t>
                      </a:r>
                      <a:r>
                        <a:rPr lang="en-US" altLang="zh-TW" sz="20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the bus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2018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they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do the homework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1002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mic Sans MS" panose="030F0702030302020204" pitchFamily="66" charset="0"/>
                        </a:rPr>
                        <a:t>Amy </a:t>
                      </a:r>
                      <a:endParaRPr lang="zh-TW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play the</a:t>
                      </a:r>
                      <a:r>
                        <a:rPr lang="en-US" altLang="zh-TW" sz="200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guitar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77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8" y="284455"/>
            <a:ext cx="2031962" cy="20963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72" y="274504"/>
            <a:ext cx="2547398" cy="20457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74" y="360260"/>
            <a:ext cx="2034484" cy="20457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8" y="245056"/>
            <a:ext cx="1482311" cy="207523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6" y="2328019"/>
            <a:ext cx="3037321" cy="213561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02" y="2420489"/>
            <a:ext cx="2218144" cy="21516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94" y="2340598"/>
            <a:ext cx="2080155" cy="217059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4531506"/>
            <a:ext cx="2416863" cy="20909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44" y="4716851"/>
            <a:ext cx="2755365" cy="190558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5" y="4345771"/>
            <a:ext cx="2345909" cy="23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1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133</Words>
  <Application>Microsoft Office PowerPoint</Application>
  <PresentationFormat>如螢幕大小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華康兒風體W4(P)</vt:lpstr>
      <vt:lpstr>PMingLiU</vt:lpstr>
      <vt:lpstr>標楷體</vt:lpstr>
      <vt:lpstr>Arial</vt:lpstr>
      <vt:lpstr>Calibri</vt:lpstr>
      <vt:lpstr>Calibri Light</vt:lpstr>
      <vt:lpstr>Chiller</vt:lpstr>
      <vt:lpstr>Comic Sans MS</vt:lpstr>
      <vt:lpstr>Office 佈景主題</vt:lpstr>
      <vt:lpstr>PowerPoint 簡報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When的疑問句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When-how</dc:title>
  <dc:creator>Zhao Guan</dc:creator>
  <cp:lastModifiedBy>王雅芳</cp:lastModifiedBy>
  <cp:revision>18</cp:revision>
  <dcterms:created xsi:type="dcterms:W3CDTF">2015-02-03T14:42:23Z</dcterms:created>
  <dcterms:modified xsi:type="dcterms:W3CDTF">2015-03-13T12:16:40Z</dcterms:modified>
</cp:coreProperties>
</file>