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2" r:id="rId6"/>
    <p:sldId id="261" r:id="rId7"/>
    <p:sldId id="264" r:id="rId8"/>
    <p:sldId id="257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7B496E"/>
    <a:srgbClr val="663300"/>
    <a:srgbClr val="EBF5F9"/>
    <a:srgbClr val="D2EAF2"/>
    <a:srgbClr val="ADEEF1"/>
    <a:srgbClr val="C9F5FF"/>
    <a:srgbClr val="B9F2FF"/>
    <a:srgbClr val="009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07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69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46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67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18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88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4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46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AB7A-E403-4DC9-95AF-1747084514D9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FCD2-F8CF-43CB-9C5F-9D9E793CF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19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/>
        </p:nvSpPr>
        <p:spPr>
          <a:xfrm>
            <a:off x="525780" y="838518"/>
            <a:ext cx="8092440" cy="5180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教育部</a:t>
            </a:r>
            <a: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104</a:t>
            </a:r>
            <a:r>
              <a:rPr lang="zh-TW" altLang="en-US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年</a:t>
            </a:r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數位學伴線上課業輔導服務</a:t>
            </a:r>
            <a:r>
              <a:rPr lang="zh-TW" altLang="en-US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計畫</a:t>
            </a: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5" name="副標題 2"/>
          <p:cNvSpPr>
            <a:spLocks noGrp="1"/>
          </p:cNvSpPr>
          <p:nvPr/>
        </p:nvSpPr>
        <p:spPr>
          <a:xfrm>
            <a:off x="1023321" y="3586481"/>
            <a:ext cx="6858000" cy="2661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問句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-what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教學者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288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9" y="4212220"/>
            <a:ext cx="8622647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" y="5591014"/>
            <a:ext cx="8622647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 rot="21416934">
            <a:off x="147600" y="290855"/>
            <a:ext cx="4477537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請試著用下列圖片寫出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個用</a:t>
            </a:r>
            <a:r>
              <a:rPr lang="en-US" altLang="zh-TW" dirty="0" smtClean="0"/>
              <a:t>what</a:t>
            </a:r>
            <a:r>
              <a:rPr lang="zh-TW" altLang="en-US" dirty="0" smtClean="0"/>
              <a:t>開頭的句子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01" y="625584"/>
            <a:ext cx="2184696" cy="283191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60" y="172288"/>
            <a:ext cx="1731209" cy="23804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26" y="1772780"/>
            <a:ext cx="3007743" cy="22558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1" y="2098567"/>
            <a:ext cx="2416875" cy="18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9" y="4212220"/>
            <a:ext cx="8622647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" y="5591014"/>
            <a:ext cx="8622647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 rot="21416934">
            <a:off x="147600" y="290855"/>
            <a:ext cx="4477537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j-cs"/>
              </a:defRPr>
            </a:lvl1pPr>
          </a:lstStyle>
          <a:p>
            <a:r>
              <a:rPr lang="zh-TW" altLang="en-US" dirty="0"/>
              <a:t>請試著用下列圖片寫出</a:t>
            </a:r>
            <a:r>
              <a:rPr lang="en-US" altLang="zh-TW" dirty="0"/>
              <a:t>5</a:t>
            </a:r>
            <a:r>
              <a:rPr lang="zh-TW" altLang="en-US" dirty="0"/>
              <a:t>個用</a:t>
            </a:r>
            <a:r>
              <a:rPr lang="en-US" altLang="zh-TW" dirty="0"/>
              <a:t>what</a:t>
            </a:r>
            <a:r>
              <a:rPr lang="zh-TW" altLang="en-US" dirty="0"/>
              <a:t>開頭的句子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01" y="625584"/>
            <a:ext cx="2184696" cy="283191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60" y="172288"/>
            <a:ext cx="1731209" cy="238041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26" y="1772780"/>
            <a:ext cx="3007743" cy="225580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1" y="2098567"/>
            <a:ext cx="2416875" cy="18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9" y="4212220"/>
            <a:ext cx="8622647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" y="5591014"/>
            <a:ext cx="8622647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 rot="21416934">
            <a:off x="147600" y="290855"/>
            <a:ext cx="4477537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j-cs"/>
              </a:defRPr>
            </a:lvl1pPr>
          </a:lstStyle>
          <a:p>
            <a:r>
              <a:rPr lang="zh-TW" altLang="en-US" dirty="0"/>
              <a:t>請試著用下列圖片寫出</a:t>
            </a:r>
            <a:r>
              <a:rPr lang="en-US" altLang="zh-TW" dirty="0"/>
              <a:t>5</a:t>
            </a:r>
            <a:r>
              <a:rPr lang="zh-TW" altLang="en-US" dirty="0"/>
              <a:t>個用</a:t>
            </a:r>
            <a:r>
              <a:rPr lang="en-US" altLang="zh-TW" dirty="0"/>
              <a:t>what</a:t>
            </a:r>
            <a:r>
              <a:rPr lang="zh-TW" altLang="en-US" dirty="0"/>
              <a:t>開頭的句子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01" y="625584"/>
            <a:ext cx="2184696" cy="283191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60" y="172288"/>
            <a:ext cx="1731209" cy="238041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26" y="1772780"/>
            <a:ext cx="3007743" cy="225580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1" y="2098567"/>
            <a:ext cx="2416875" cy="181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901937"/>
            <a:ext cx="9144000" cy="148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僅供公益線上學習陪伴上課使用，不做商業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276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3512485"/>
            <a:ext cx="7886700" cy="132556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altLang="zh-TW" sz="115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What color is it?</a:t>
            </a:r>
            <a:endParaRPr lang="zh-TW" altLang="en-US" sz="115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29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83" y="825522"/>
            <a:ext cx="1935086" cy="1828763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69" y="299841"/>
            <a:ext cx="1413177" cy="20660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95" y="112782"/>
            <a:ext cx="2128405" cy="21284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D7B7"/>
              </a:clrFrom>
              <a:clrTo>
                <a:srgbClr val="FCD7B7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7" y="1675472"/>
            <a:ext cx="2155071" cy="224615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74" y="3610669"/>
            <a:ext cx="1964955" cy="13109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45" y="2057758"/>
            <a:ext cx="2881059" cy="143572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26" y="2587469"/>
            <a:ext cx="2465543" cy="20464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58475" y="4043984"/>
            <a:ext cx="2696028" cy="1864225"/>
          </a:xfrm>
          <a:prstGeom prst="rect">
            <a:avLst/>
          </a:prstGeom>
          <a:blipFill>
            <a:blip r:embed="rId9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91" y="4871683"/>
            <a:ext cx="3316012" cy="168732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t="30444" r="18666" b="20000"/>
          <a:stretch/>
        </p:blipFill>
        <p:spPr>
          <a:xfrm>
            <a:off x="3092904" y="5299961"/>
            <a:ext cx="2578100" cy="15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1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A5002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What</a:t>
            </a:r>
            <a:r>
              <a:rPr lang="zh-TW" altLang="en-US" dirty="0" smtClean="0">
                <a:solidFill>
                  <a:srgbClr val="A5002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的疑問句</a:t>
            </a:r>
            <a:endParaRPr lang="zh-TW" altLang="en-US" dirty="0">
              <a:solidFill>
                <a:srgbClr val="A5002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343963"/>
              </p:ext>
            </p:extLst>
          </p:nvPr>
        </p:nvGraphicFramePr>
        <p:xfrm>
          <a:off x="628650" y="1166254"/>
          <a:ext cx="7886700" cy="539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5938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what</a:t>
                      </a:r>
                      <a:endParaRPr lang="zh-TW" altLang="en-US" sz="36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 </a:t>
                      </a:r>
                      <a:r>
                        <a:rPr lang="zh-TW" altLang="en-US" sz="28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</a:p>
                  </a:txBody>
                  <a:tcP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B8"/>
                    </a:solidFill>
                  </a:tcPr>
                </a:tc>
              </a:tr>
              <a:tr h="593807">
                <a:tc rowSpan="8">
                  <a:txBody>
                    <a:bodyPr/>
                    <a:lstStyle/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EA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zh-TW" altLang="en-US" sz="28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2"/>
                    </a:solidFill>
                  </a:tcPr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he/she/it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is</a:t>
                      </a:r>
                      <a:endParaRPr lang="zh-TW" altLang="en-US" sz="2000" kern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000" kern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Amy’s job 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2EA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1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color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is 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the rose</a:t>
                      </a:r>
                      <a:endParaRPr lang="zh-TW" altLang="en-US" sz="20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6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061" y="208809"/>
            <a:ext cx="4979821" cy="973497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chemeClr val="bg1"/>
                </a:solidFill>
                <a:effectLst>
                  <a:glow rad="101600">
                    <a:srgbClr val="7B496E"/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What </a:t>
            </a:r>
            <a:r>
              <a:rPr lang="en-US" altLang="zh-TW" sz="7200" dirty="0" smtClean="0">
                <a:solidFill>
                  <a:schemeClr val="bg1"/>
                </a:solidFill>
                <a:effectLst>
                  <a:glow rad="101600">
                    <a:srgbClr val="7B496E"/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is this?</a:t>
            </a:r>
            <a:endParaRPr lang="zh-TW" altLang="en-US" sz="3200" dirty="0">
              <a:effectLst>
                <a:glow rad="101600">
                  <a:srgbClr val="7B496E"/>
                </a:glow>
              </a:effectLst>
            </a:endParaRPr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2" y="1071922"/>
            <a:ext cx="1593745" cy="1506177"/>
          </a:xfrm>
        </p:spPr>
      </p:pic>
      <p:grpSp>
        <p:nvGrpSpPr>
          <p:cNvPr id="15" name="群組 14"/>
          <p:cNvGrpSpPr/>
          <p:nvPr/>
        </p:nvGrpSpPr>
        <p:grpSpPr>
          <a:xfrm>
            <a:off x="478402" y="1015512"/>
            <a:ext cx="3607674" cy="2779605"/>
            <a:chOff x="478402" y="1015512"/>
            <a:chExt cx="3607674" cy="277960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174" y="1015512"/>
              <a:ext cx="1860550" cy="186055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02" y="2709267"/>
              <a:ext cx="3607674" cy="1085850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97" y="2578099"/>
            <a:ext cx="3607674" cy="108585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324061" y="4338042"/>
            <a:ext cx="3607674" cy="2521578"/>
            <a:chOff x="324061" y="4338042"/>
            <a:chExt cx="3607674" cy="252157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8" y="4338042"/>
              <a:ext cx="2881059" cy="143572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61" y="5773770"/>
              <a:ext cx="3607674" cy="1085850"/>
            </a:xfrm>
            <a:prstGeom prst="rect">
              <a:avLst/>
            </a:prstGeom>
          </p:spPr>
        </p:pic>
      </p:grpSp>
      <p:grpSp>
        <p:nvGrpSpPr>
          <p:cNvPr id="17" name="群組 16"/>
          <p:cNvGrpSpPr/>
          <p:nvPr/>
        </p:nvGrpSpPr>
        <p:grpSpPr>
          <a:xfrm>
            <a:off x="5186192" y="4338042"/>
            <a:ext cx="3607674" cy="2459167"/>
            <a:chOff x="5186192" y="4338042"/>
            <a:chExt cx="3607674" cy="245916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552" y="4338042"/>
              <a:ext cx="1964955" cy="131090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92" y="5711359"/>
              <a:ext cx="3607674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889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94" y="119417"/>
            <a:ext cx="1413177" cy="20660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61" y="3726277"/>
            <a:ext cx="2465543" cy="20464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750" y="1152419"/>
            <a:ext cx="2696028" cy="1864225"/>
          </a:xfrm>
          <a:prstGeom prst="rect">
            <a:avLst/>
          </a:prstGeom>
          <a:blipFill>
            <a:blip r:embed="rId4">
              <a:alphaModFix amt="8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82761" y="-39087"/>
            <a:ext cx="4979821" cy="973497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chemeClr val="bg1"/>
                </a:solidFill>
                <a:effectLst>
                  <a:glow rad="101600">
                    <a:srgbClr val="7B496E"/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What </a:t>
            </a:r>
            <a:r>
              <a:rPr lang="en-US" altLang="zh-TW" sz="7200" dirty="0" smtClean="0">
                <a:solidFill>
                  <a:schemeClr val="bg1"/>
                </a:solidFill>
                <a:effectLst>
                  <a:glow rad="101600">
                    <a:srgbClr val="7B496E"/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is this?</a:t>
            </a:r>
            <a:endParaRPr lang="zh-TW" altLang="en-US" sz="3200" dirty="0">
              <a:effectLst>
                <a:glow rad="101600">
                  <a:srgbClr val="7B496E"/>
                </a:glow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1" y="3154320"/>
            <a:ext cx="3607674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45" y="2248219"/>
            <a:ext cx="3607674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82" y="5739349"/>
            <a:ext cx="360767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4061" y="208809"/>
            <a:ext cx="4979821" cy="973497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chemeClr val="bg1"/>
                </a:solidFill>
                <a:effectLst>
                  <a:glow rad="101600">
                    <a:srgbClr val="7B496E"/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What </a:t>
            </a:r>
            <a:r>
              <a:rPr lang="en-US" altLang="zh-TW" sz="7200" dirty="0" smtClean="0">
                <a:solidFill>
                  <a:schemeClr val="bg1"/>
                </a:solidFill>
                <a:effectLst>
                  <a:glow rad="101600">
                    <a:srgbClr val="7B496E"/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is this?</a:t>
            </a:r>
            <a:endParaRPr lang="zh-TW" altLang="en-US" sz="3200" dirty="0">
              <a:effectLst>
                <a:glow rad="101600">
                  <a:srgbClr val="7B496E"/>
                </a:glo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011782" y="-133757"/>
            <a:ext cx="3607674" cy="3488622"/>
            <a:chOff x="5303882" y="560878"/>
            <a:chExt cx="3607674" cy="34886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CD7B7"/>
                </a:clrFrom>
                <a:clrTo>
                  <a:srgbClr val="FCD7B7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782" y="560878"/>
              <a:ext cx="2528318" cy="2635178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882" y="2963650"/>
              <a:ext cx="3607674" cy="1085850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704276" y="1716886"/>
            <a:ext cx="3607674" cy="2773179"/>
            <a:chOff x="1287957" y="2757990"/>
            <a:chExt cx="3607674" cy="277317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957" y="2757990"/>
              <a:ext cx="3316012" cy="168732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957" y="4445319"/>
              <a:ext cx="3607674" cy="1085850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4311950" y="3947140"/>
            <a:ext cx="3816050" cy="2605442"/>
            <a:chOff x="4326146" y="4252558"/>
            <a:chExt cx="3816050" cy="260544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4" t="30444" r="18666" b="20000"/>
            <a:stretch/>
          </p:blipFill>
          <p:spPr>
            <a:xfrm>
              <a:off x="5190849" y="4252558"/>
              <a:ext cx="2578100" cy="155803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146" y="5772150"/>
              <a:ext cx="3816050" cy="10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62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850" y="165101"/>
            <a:ext cx="5048250" cy="8382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5400" dirty="0" smtClean="0"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請寫出</a:t>
            </a:r>
            <a:r>
              <a:rPr lang="zh-TW" altLang="en-US" sz="5400" dirty="0"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  <a:ea typeface="華康兒風體W4(P)" panose="020F0400000000000000" pitchFamily="34" charset="-120"/>
              </a:rPr>
              <a:t>英文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6850" y="1219202"/>
            <a:ext cx="8667750" cy="561339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4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玫瑰花是什麼顏色</a:t>
            </a:r>
            <a:r>
              <a:rPr lang="en-US" altLang="zh-TW" sz="4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______________________________________________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青蛙是什麼顏色</a:t>
            </a:r>
            <a:r>
              <a:rPr lang="en-US" altLang="zh-TW" sz="4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TW" sz="3200" dirty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______________________________________________</a:t>
            </a:r>
            <a:endParaRPr lang="en-US" altLang="zh-TW" sz="3200" dirty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sz="3200" b="1" dirty="0" smtClean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4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天</a:t>
            </a:r>
            <a:r>
              <a:rPr lang="zh-TW" altLang="en-US" sz="4200" dirty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空</a:t>
            </a:r>
            <a:r>
              <a:rPr lang="zh-TW" altLang="en-US" sz="4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是</a:t>
            </a:r>
            <a:r>
              <a:rPr lang="zh-TW" altLang="en-US" sz="4200" dirty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什麼顏色</a:t>
            </a:r>
            <a:r>
              <a:rPr lang="en-US" altLang="zh-TW" sz="4200" dirty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TW" sz="3200" dirty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6633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______________________________________________</a:t>
            </a:r>
            <a:endParaRPr lang="en-US" altLang="zh-TW" sz="3200" dirty="0">
              <a:solidFill>
                <a:srgbClr val="6633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37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422600">
            <a:off x="787399" y="3794126"/>
            <a:ext cx="7886700" cy="1325563"/>
          </a:xfrm>
        </p:spPr>
        <p:txBody>
          <a:bodyPr>
            <a:prstTxWarp prst="textArchUp">
              <a:avLst>
                <a:gd name="adj" fmla="val 11194923"/>
              </a:avLst>
            </a:prstTxWarp>
            <a:normAutofit/>
          </a:bodyPr>
          <a:lstStyle/>
          <a:p>
            <a:r>
              <a:rPr lang="zh-TW" altLang="en-US" sz="4800" dirty="0" smtClean="0">
                <a:solidFill>
                  <a:srgbClr val="FF66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還可以用</a:t>
            </a:r>
            <a:r>
              <a:rPr lang="en-US" altLang="zh-TW" sz="4800" dirty="0" smtClean="0">
                <a:solidFill>
                  <a:srgbClr val="FF66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what</a:t>
            </a:r>
            <a:r>
              <a:rPr lang="zh-TW" altLang="en-US" sz="4800" dirty="0" smtClean="0">
                <a:solidFill>
                  <a:srgbClr val="FF66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來問什麼問題呢</a:t>
            </a:r>
            <a:r>
              <a:rPr lang="en-US" altLang="zh-TW" sz="4800" dirty="0" smtClean="0">
                <a:solidFill>
                  <a:srgbClr val="FF6600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sz="4800" dirty="0">
              <a:solidFill>
                <a:srgbClr val="FF6600"/>
              </a:solidFill>
              <a:effectLst>
                <a:glow rad="254000">
                  <a:schemeClr val="bg1">
                    <a:alpha val="60000"/>
                  </a:scheme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596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152</Words>
  <Application>Microsoft Office PowerPoint</Application>
  <PresentationFormat>如螢幕大小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華康兒風體W4(P)</vt:lpstr>
      <vt:lpstr>PMingLiU</vt:lpstr>
      <vt:lpstr>標楷體</vt:lpstr>
      <vt:lpstr>Arial</vt:lpstr>
      <vt:lpstr>Calibri</vt:lpstr>
      <vt:lpstr>Calibri Light</vt:lpstr>
      <vt:lpstr>Chiller</vt:lpstr>
      <vt:lpstr>Comic Sans MS</vt:lpstr>
      <vt:lpstr>Wingdings</vt:lpstr>
      <vt:lpstr>Office 佈景主題</vt:lpstr>
      <vt:lpstr>PowerPoint 簡報</vt:lpstr>
      <vt:lpstr>What color is it?</vt:lpstr>
      <vt:lpstr>PowerPoint 簡報</vt:lpstr>
      <vt:lpstr>What的疑問句</vt:lpstr>
      <vt:lpstr>What is this?</vt:lpstr>
      <vt:lpstr>What is this?</vt:lpstr>
      <vt:lpstr>What is this?</vt:lpstr>
      <vt:lpstr>請寫出英文</vt:lpstr>
      <vt:lpstr>還可以用what來問什麼問題呢?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Zhao Guan</dc:creator>
  <cp:lastModifiedBy>王雅芳</cp:lastModifiedBy>
  <cp:revision>20</cp:revision>
  <dcterms:created xsi:type="dcterms:W3CDTF">2015-02-03T09:42:22Z</dcterms:created>
  <dcterms:modified xsi:type="dcterms:W3CDTF">2015-03-13T12:15:34Z</dcterms:modified>
</cp:coreProperties>
</file>