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8" r:id="rId3"/>
    <p:sldId id="271" r:id="rId4"/>
    <p:sldId id="273" r:id="rId5"/>
    <p:sldId id="274" r:id="rId6"/>
    <p:sldId id="275" r:id="rId7"/>
    <p:sldId id="276" r:id="rId8"/>
    <p:sldId id="272" r:id="rId9"/>
    <p:sldId id="277" r:id="rId10"/>
    <p:sldId id="278" r:id="rId11"/>
    <p:sldId id="279" r:id="rId12"/>
    <p:sldId id="280" r:id="rId13"/>
    <p:sldId id="290" r:id="rId14"/>
    <p:sldId id="291" r:id="rId15"/>
    <p:sldId id="289" r:id="rId16"/>
    <p:sldId id="293" r:id="rId17"/>
    <p:sldId id="292" r:id="rId18"/>
    <p:sldId id="295" r:id="rId19"/>
    <p:sldId id="294" r:id="rId20"/>
    <p:sldId id="269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24" autoAdjust="0"/>
  </p:normalViewPr>
  <p:slideViewPr>
    <p:cSldViewPr snapToGrid="0">
      <p:cViewPr varScale="1">
        <p:scale>
          <a:sx n="73" d="100"/>
          <a:sy n="73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30E08F2E-5F06-4CE2-A139-452A1382A6F0}" type="datetimeFigureOut">
              <a:rPr lang="en-US" altLang="zh-TW"/>
              <a:t>3/13/2015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828588A-5C4E-401A-AECC-B6F63A9DE965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A4C5DC6-1594-414D-9341-ABA08739246C}" type="datetimeFigureOut">
              <a:t>2015/3/13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542409-6A04-4DC6-AC3A-D3758287A8F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蓬鬆的白雲點綴著湛藍色天空" title="投影片設計圖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10" name="圖片 9" descr="植物特寫圖片" title="投影片設計圖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圖片 10" descr="波浪" title="投影片設計圖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zh-TW"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zh-TW"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9" name="圖片 8" descr="波浪" title="投影片設計圖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圖片 10" descr="綠色植物特寫圖片" title="投影片設計圖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dirty="0" smtClean="0"/>
              <a:t>2012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月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請於此處放置頁尾文字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zh-TW" sz="3400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zh-TW"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對付大</a:t>
            </a:r>
            <a:r>
              <a:rPr lang="zh-TW" altLang="en-US" dirty="0"/>
              <a:t>巨人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/>
              <a:t>副標題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93" y="605663"/>
            <a:ext cx="4448287" cy="334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1763" y="1459653"/>
            <a:ext cx="9371949" cy="1183566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在故事的結局，巨人因為欺負賽夏族人而被燙死，但萬物的生命都應該被尊重，也應該給予改過的機會。想想看有沒有什麼方法可以幫助他改掉好吃懶做的個性，改變故事的結局呢？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472120"/>
            <a:ext cx="9371949" cy="1183566"/>
          </a:xfrm>
        </p:spPr>
        <p:txBody>
          <a:bodyPr/>
          <a:lstStyle/>
          <a:p>
            <a:r>
              <a:rPr lang="zh-TW" altLang="zh-TW" b="1" dirty="0"/>
              <a:t>找找看，在故事中你最喜歡哪一幅圖片，並說明原因。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11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1" y="1340768"/>
            <a:ext cx="10057185" cy="1189038"/>
          </a:xfrm>
        </p:spPr>
        <p:txBody>
          <a:bodyPr/>
          <a:lstStyle/>
          <a:p>
            <a:pPr marL="152400" indent="-152400">
              <a:spcBef>
                <a:spcPts val="900"/>
              </a:spcBef>
              <a:spcAft>
                <a:spcPts val="900"/>
              </a:spcAft>
            </a:pPr>
            <a:r>
              <a:rPr lang="zh-TW" altLang="zh-TW" b="1" kern="100" dirty="0">
                <a:cs typeface="華康中黑體(P)"/>
              </a:rPr>
              <a:t>想想看，讀完這個故事後，請你想一個問題，考考你</a:t>
            </a:r>
            <a:r>
              <a:rPr lang="zh-TW" altLang="zh-TW" b="1" kern="100" dirty="0" smtClean="0">
                <a:cs typeface="華康中黑體(P)"/>
              </a:rPr>
              <a:t>的</a:t>
            </a:r>
            <a:r>
              <a:rPr lang="zh-TW" altLang="en-US" b="1" kern="100" dirty="0" smtClean="0">
                <a:cs typeface="華康中黑體(P)"/>
              </a:rPr>
              <a:t>老</a:t>
            </a:r>
            <a:r>
              <a:rPr lang="zh-TW" altLang="en-US" b="1" kern="100" dirty="0">
                <a:cs typeface="華康中黑體(P)"/>
              </a:rPr>
              <a:t>師</a:t>
            </a:r>
            <a:r>
              <a:rPr lang="zh-TW" altLang="zh-TW" b="1" kern="100" dirty="0" smtClean="0">
                <a:cs typeface="華康中黑體(P)"/>
              </a:rPr>
              <a:t>。</a:t>
            </a:r>
            <a:endParaRPr lang="zh-TW" altLang="zh-TW" sz="3600" b="1" kern="1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478" y="2801322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1" y="260648"/>
            <a:ext cx="10057185" cy="1189038"/>
          </a:xfrm>
        </p:spPr>
        <p:txBody>
          <a:bodyPr>
            <a:normAutofit/>
          </a:bodyPr>
          <a:lstStyle/>
          <a:p>
            <a:pPr marL="88900" indent="-88900"/>
            <a:r>
              <a:rPr lang="zh-TW" altLang="zh-TW" b="1" kern="100" dirty="0"/>
              <a:t>請你發揮聯想力，以九宮格的中心為主題按順序進行聯想，新的答案必須和上一個答案有相關。</a:t>
            </a:r>
            <a:endParaRPr lang="zh-TW" altLang="zh-TW" sz="3600" kern="100" dirty="0"/>
          </a:p>
        </p:txBody>
      </p:sp>
      <p:pic>
        <p:nvPicPr>
          <p:cNvPr id="1026" name="Picture 2" descr="九宮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052" y1="31590" x2="16052" y2="31590"/>
                        <a14:foregroundMark x1="27549" y1="31590" x2="27549" y2="31590"/>
                        <a14:foregroundMark x1="50976" y1="32680" x2="50976" y2="32680"/>
                        <a14:foregroundMark x1="66377" y1="42266" x2="66377" y2="42266"/>
                        <a14:foregroundMark x1="65944" y1="16993" x2="65944" y2="16993"/>
                        <a14:foregroundMark x1="65727" y1="13072" x2="65727" y2="13072"/>
                        <a14:foregroundMark x1="32321" y1="61002" x2="32321" y2="61002"/>
                        <a14:foregroundMark x1="16703" y1="70588" x2="16703" y2="70588"/>
                        <a14:foregroundMark x1="32755" y1="86928" x2="32755" y2="86928"/>
                        <a14:foregroundMark x1="67462" y1="89325" x2="67462" y2="89325"/>
                        <a14:foregroundMark x1="67245" y1="88453" x2="67245" y2="88453"/>
                        <a14:foregroundMark x1="67245" y1="84749" x2="67245" y2="84749"/>
                        <a14:foregroundMark x1="65944" y1="38562" x2="65944" y2="38562"/>
                        <a14:foregroundMark x1="66594" y1="32462" x2="66594" y2="32462"/>
                        <a14:foregroundMark x1="32321" y1="65795" x2="32321" y2="65795"/>
                        <a14:foregroundMark x1="32538" y1="63181" x2="32538" y2="63181"/>
                        <a14:foregroundMark x1="65944" y1="36819" x2="65944" y2="36819"/>
                        <a14:foregroundMark x1="16486" y1="34858" x2="16486" y2="34858"/>
                        <a14:foregroundMark x1="82863" y1="66667" x2="82863" y2="66667"/>
                        <a14:foregroundMark x1="83080" y1="64706" x2="83080" y2="64706"/>
                        <a14:backgroundMark x1="40998" y1="54031" x2="40998" y2="5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62" y="1752601"/>
            <a:ext cx="6405322" cy="44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85427" y="3758973"/>
            <a:ext cx="17281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400" b="1" dirty="0" smtClean="0"/>
              <a:t>賽</a:t>
            </a:r>
            <a:r>
              <a:rPr lang="zh-TW" altLang="en-US" sz="2400" b="1" dirty="0"/>
              <a:t>夏</a:t>
            </a:r>
            <a:r>
              <a:rPr lang="zh-TW" altLang="en-US" sz="2400" b="1" dirty="0" smtClean="0"/>
              <a:t>族</a:t>
            </a:r>
            <a:endParaRPr lang="zh-TW" altLang="en-US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024" y="2842265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879713"/>
            <a:ext cx="9371949" cy="1183566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故事中，描述巨人長得高大凶猛，食量大卻好吃懶做。請你從故事中找出或想出五個和巨人有關的詞語填入花瓣中，並從裡面挑出一個詞語造出一個句子。</a:t>
            </a:r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872" y="2210938"/>
            <a:ext cx="6093508" cy="41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7" y="563562"/>
            <a:ext cx="10057185" cy="1189038"/>
          </a:xfrm>
        </p:spPr>
        <p:txBody>
          <a:bodyPr/>
          <a:lstStyle/>
          <a:p>
            <a:r>
              <a:rPr lang="zh-TW" altLang="en-US" b="1" kern="100" dirty="0" smtClean="0">
                <a:ea typeface="華康明體W5破音字1"/>
                <a:cs typeface="Times New Roman" panose="02020603050405020304" pitchFamily="18" charset="0"/>
              </a:rPr>
              <a:t>造句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8" y="1947247"/>
            <a:ext cx="7517019" cy="34018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093" y="2924152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6344" y="440016"/>
            <a:ext cx="10057185" cy="1189038"/>
          </a:xfrm>
        </p:spPr>
        <p:txBody>
          <a:bodyPr/>
          <a:lstStyle/>
          <a:p>
            <a:pPr marL="152400" indent="-152400">
              <a:spcBef>
                <a:spcPts val="900"/>
              </a:spcBef>
              <a:spcAft>
                <a:spcPts val="900"/>
              </a:spcAft>
            </a:pPr>
            <a:r>
              <a:rPr lang="zh-TW" altLang="zh-TW" b="1" dirty="0"/>
              <a:t>《對付大巨人》是賽夏族的傳說故事，請你在下列地圖中找出賽夏族的分布位置並用筆圈出來。</a:t>
            </a:r>
            <a:endParaRPr lang="zh-TW" altLang="zh-TW" sz="3600" b="1" kern="1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478" y="2801322"/>
            <a:ext cx="2164268" cy="35481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68" y="1886433"/>
            <a:ext cx="626723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想想看，你知道下面兩幅圖畫是什麼樂器嗎？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17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226" y="2071263"/>
            <a:ext cx="2440959" cy="36101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13" y="2658117"/>
            <a:ext cx="4078198" cy="29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7407" y="1988840"/>
            <a:ext cx="9601202" cy="4191000"/>
          </a:xfrm>
        </p:spPr>
        <p:txBody>
          <a:bodyPr/>
          <a:lstStyle/>
          <a:p>
            <a:r>
              <a:rPr lang="zh-TW" altLang="en-US" b="1" dirty="0"/>
              <a:t>１</a:t>
            </a:r>
            <a:r>
              <a:rPr lang="en-US" altLang="zh-TW" b="1" dirty="0" smtClean="0"/>
              <a:t>.</a:t>
            </a:r>
            <a:r>
              <a:rPr lang="zh-TW" altLang="zh-TW" b="1" dirty="0" smtClean="0"/>
              <a:t>賽</a:t>
            </a:r>
            <a:r>
              <a:rPr lang="zh-TW" altLang="zh-TW" b="1" dirty="0"/>
              <a:t>夏族有哪些特殊的祭典</a:t>
            </a:r>
            <a:r>
              <a:rPr lang="zh-TW" altLang="zh-TW" b="1" dirty="0" smtClean="0"/>
              <a:t>？</a:t>
            </a:r>
            <a:endParaRPr lang="zh-TW" altLang="zh-TW" dirty="0" smtClean="0"/>
          </a:p>
          <a:p>
            <a:r>
              <a:rPr lang="zh-TW" altLang="en-US" b="1" dirty="0" smtClean="0"/>
              <a:t>２</a:t>
            </a:r>
            <a:r>
              <a:rPr lang="en-US" altLang="zh-TW" b="1" dirty="0" smtClean="0"/>
              <a:t>.</a:t>
            </a:r>
            <a:r>
              <a:rPr lang="zh-TW" altLang="zh-TW" b="1" dirty="0"/>
              <a:t>芒草結的功用是什麼？</a:t>
            </a:r>
            <a:r>
              <a:rPr lang="en-US" altLang="zh-TW" b="1" dirty="0" smtClean="0"/>
              <a:t>	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1425" y="468632"/>
            <a:ext cx="10057185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r>
              <a:rPr lang="zh-TW" altLang="en-US" b="1" kern="100" dirty="0">
                <a:ea typeface="華康明體W5破音字1"/>
                <a:cs typeface="Times New Roman" panose="02020603050405020304" pitchFamily="18" charset="0"/>
              </a:rPr>
              <a:t>想一想</a:t>
            </a:r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75" y="2962830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小朋友，恭喜你成功打敗大巨人囉！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8" y="864652"/>
            <a:ext cx="679176" cy="111346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951535" y="62622"/>
            <a:ext cx="2010030" cy="14113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真的很謝謝你跟我一起對付大巨人，我們下次再一起迎接挑戰吧！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0814" t="8547" r="50239" b="1342"/>
          <a:stretch/>
        </p:blipFill>
        <p:spPr>
          <a:xfrm>
            <a:off x="5950909" y="3082000"/>
            <a:ext cx="2165193" cy="3547400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 rot="20692222">
            <a:off x="3266373" y="735609"/>
            <a:ext cx="3868724" cy="26169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小朋友，準備好跟我一起對付大巨人了嗎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7380" t="27621" r="1973" b="46412"/>
          <a:stretch/>
        </p:blipFill>
        <p:spPr>
          <a:xfrm>
            <a:off x="2866030" y="3639671"/>
            <a:ext cx="2702256" cy="2466136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 rot="767978">
            <a:off x="5503900" y="878777"/>
            <a:ext cx="4288921" cy="3166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可惡啊！我盡然被你們打敗了．．．嗚嗚～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8009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4901938"/>
            <a:ext cx="9144000" cy="148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教材僅供公益線上學習陪伴上課使用，不做商業用途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15" y="689893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故事重組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027" y="1566001"/>
            <a:ext cx="3313734" cy="4620682"/>
          </a:xfrm>
        </p:spPr>
        <p:txBody>
          <a:bodyPr/>
          <a:lstStyle/>
          <a:p>
            <a:r>
              <a:rPr lang="zh-TW" altLang="zh-TW" b="1" dirty="0"/>
              <a:t>請依照故事內容，排出先後順序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946" y="2966050"/>
            <a:ext cx="2164268" cy="3548180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 rot="20692222">
            <a:off x="6797250" y="922665"/>
            <a:ext cx="3369393" cy="20577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想要對付大巨人要先對故事內容很熟悉哦！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6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69864" y="332658"/>
            <a:ext cx="243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zh-TW" b="1" dirty="0"/>
              <a:t>巨人誤以為火熱的大石頭是山豬，於是張開了大嘴。</a:t>
            </a:r>
            <a:endParaRPr lang="zh-TW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23254" y="332658"/>
            <a:ext cx="249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b="1" dirty="0"/>
              <a:t>最後，賽夏族人想出利用燒熱的石頭燙死巨人的方法。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08562" y="32711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zh-TW" b="1" dirty="0"/>
              <a:t>少了巨人的騷擾，賽夏族人過著富足又快樂的生活</a:t>
            </a:r>
            <a:r>
              <a:rPr lang="zh-TW" altLang="zh-TW" b="1" dirty="0" smtClean="0"/>
              <a:t>。</a:t>
            </a:r>
            <a:endParaRPr lang="zh-TW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69864" y="323438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zh-TW" b="1" dirty="0"/>
              <a:t>山裡住著一個凶惡懶惰的巨人，常搶奪賽夏族人的獵物。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04428" y="3356994"/>
            <a:ext cx="249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zh-TW" b="1" dirty="0"/>
              <a:t>賽夏族人想出了許多方法對付大巨人，但都無法成功。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64670" y="3356994"/>
            <a:ext cx="260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zh-TW" b="1" dirty="0"/>
              <a:t>燒紅的大石頭進入了巨人的身體，於是巨人倒在地上死了。</a:t>
            </a:r>
            <a:endParaRPr lang="zh-TW" altLang="zh-TW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27" y="1415114"/>
            <a:ext cx="2088609" cy="15691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61" y="1407298"/>
            <a:ext cx="2232272" cy="167709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09" y="1401097"/>
            <a:ext cx="2240525" cy="16832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527" y="4355956"/>
            <a:ext cx="2300422" cy="172829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761" y="4331792"/>
            <a:ext cx="2320499" cy="175246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309" y="4277201"/>
            <a:ext cx="2405248" cy="18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＿</a:t>
            </a:r>
            <a:r>
              <a:rPr lang="zh-TW" altLang="en-US" dirty="0" smtClean="0">
                <a:latin typeface="新細明體"/>
              </a:rPr>
              <a:t>＿＿               ＿＿＿                ＿＿＿               ＿＿＿             </a:t>
            </a:r>
            <a:endParaRPr lang="en-US" altLang="zh-TW" dirty="0" smtClean="0">
              <a:latin typeface="新細明體"/>
            </a:endParaRPr>
          </a:p>
          <a:p>
            <a:endParaRPr lang="en-US" altLang="zh-TW" dirty="0" smtClean="0">
              <a:latin typeface="新細明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新細明體"/>
              </a:rPr>
              <a:t>＿＿＿               ＿＿＿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687589" y="167212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2687589" y="259128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8557059" y="167212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632443" y="167212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660016" y="167823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123" y="2744624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7380" t="27621" r="1973" b="46412"/>
          <a:stretch/>
        </p:blipFill>
        <p:spPr>
          <a:xfrm>
            <a:off x="2866030" y="3639671"/>
            <a:ext cx="2702256" cy="2466136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 rot="767978">
            <a:off x="5507303" y="848447"/>
            <a:ext cx="4015116" cy="3166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嘿嘿！想打敗我可沒有那麼簡單，先回答我的問題吧</a:t>
            </a:r>
            <a:r>
              <a:rPr lang="zh-TW" altLang="en-US" sz="2800" dirty="0"/>
              <a:t>！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7017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說說看，為什麼賽夏族人要對付大巨人</a:t>
            </a:r>
            <a:r>
              <a:rPr lang="zh-TW" altLang="zh-TW" b="1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找找看，賽夏族人想出了哪些方法對付大巨人？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想想看，可能是什麼原因造成巨人如此兇猛殘暴？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2" y="2744851"/>
            <a:ext cx="216426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生態相片面板</Template>
  <TotalTime>0</TotalTime>
  <Words>642</Words>
  <Application>Microsoft Office PowerPoint</Application>
  <PresentationFormat>寬螢幕</PresentationFormat>
  <Paragraphs>65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Microsoft JhengHei UI</vt:lpstr>
      <vt:lpstr>華康中黑體(P)</vt:lpstr>
      <vt:lpstr>華康明體W5破音字1</vt:lpstr>
      <vt:lpstr>Microsoft JhengHei</vt:lpstr>
      <vt:lpstr>Microsoft JhengHei</vt:lpstr>
      <vt:lpstr>PMingLiU</vt:lpstr>
      <vt:lpstr>標楷體</vt:lpstr>
      <vt:lpstr>Arial</vt:lpstr>
      <vt:lpstr>Corbel</vt:lpstr>
      <vt:lpstr>Times New Roman</vt:lpstr>
      <vt:lpstr>Ecology 16x9</vt:lpstr>
      <vt:lpstr>對付大巨人</vt:lpstr>
      <vt:lpstr>PowerPoint 簡報</vt:lpstr>
      <vt:lpstr>故事重組</vt:lpstr>
      <vt:lpstr>PowerPoint 簡報</vt:lpstr>
      <vt:lpstr>排序</vt:lpstr>
      <vt:lpstr>PowerPoint 簡報</vt:lpstr>
      <vt:lpstr>說說看，為什麼賽夏族人要對付大巨人？</vt:lpstr>
      <vt:lpstr>找找看，賽夏族人想出了哪些方法對付大巨人？</vt:lpstr>
      <vt:lpstr>想想看，可能是什麼原因造成巨人如此兇猛殘暴？</vt:lpstr>
      <vt:lpstr>在故事的結局，巨人因為欺負賽夏族人而被燙死，但萬物的生命都應該被尊重，也應該給予改過的機會。想想看有沒有什麼方法可以幫助他改掉好吃懶做的個性，改變故事的結局呢？</vt:lpstr>
      <vt:lpstr>找找看，在故事中你最喜歡哪一幅圖片，並說明原因。</vt:lpstr>
      <vt:lpstr>想想看，讀完這個故事後，請你想一個問題，考考你的老師。</vt:lpstr>
      <vt:lpstr>請你發揮聯想力，以九宮格的中心為主題按順序進行聯想，新的答案必須和上一個答案有相關。</vt:lpstr>
      <vt:lpstr>故事中，描述巨人長得高大凶猛，食量大卻好吃懶做。請你從故事中找出或想出五個和巨人有關的詞語填入花瓣中，並從裡面挑出一個詞語造出一個句子。</vt:lpstr>
      <vt:lpstr>造句</vt:lpstr>
      <vt:lpstr>《對付大巨人》是賽夏族的傳說故事，請你在下列地圖中找出賽夏族的分布位置並用筆圈出來。</vt:lpstr>
      <vt:lpstr>想想看，你知道下面兩幅圖畫是什麼樂器嗎？</vt:lpstr>
      <vt:lpstr>PowerPoint 簡報</vt:lpstr>
      <vt:lpstr>小朋友，恭喜你成功打敗大巨人囉！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2015-03-04T13:30:56Z</dcterms:created>
  <dcterms:modified xsi:type="dcterms:W3CDTF">2015-03-13T12:43:06Z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